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0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1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2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3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4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5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6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17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18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19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20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21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3"/>
  </p:notesMasterIdLst>
  <p:sldIdLst>
    <p:sldId id="256" r:id="rId2"/>
    <p:sldId id="269" r:id="rId3"/>
    <p:sldId id="290" r:id="rId4"/>
    <p:sldId id="282" r:id="rId5"/>
    <p:sldId id="283" r:id="rId6"/>
    <p:sldId id="284" r:id="rId7"/>
    <p:sldId id="285" r:id="rId8"/>
    <p:sldId id="286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8" r:id="rId18"/>
    <p:sldId id="287" r:id="rId19"/>
    <p:sldId id="289" r:id="rId20"/>
    <p:sldId id="291" r:id="rId21"/>
    <p:sldId id="292" r:id="rId22"/>
    <p:sldId id="271" r:id="rId23"/>
    <p:sldId id="268" r:id="rId24"/>
    <p:sldId id="272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267" r:id="rId33"/>
    <p:sldId id="293" r:id="rId34"/>
    <p:sldId id="258" r:id="rId35"/>
    <p:sldId id="259" r:id="rId36"/>
    <p:sldId id="260" r:id="rId37"/>
    <p:sldId id="261" r:id="rId38"/>
    <p:sldId id="262" r:id="rId39"/>
    <p:sldId id="263" r:id="rId40"/>
    <p:sldId id="264" r:id="rId41"/>
    <p:sldId id="265" r:id="rId42"/>
    <p:sldId id="266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294" r:id="rId51"/>
    <p:sldId id="321" r:id="rId52"/>
    <p:sldId id="870" r:id="rId53"/>
    <p:sldId id="871" r:id="rId54"/>
    <p:sldId id="872" r:id="rId55"/>
    <p:sldId id="873" r:id="rId56"/>
    <p:sldId id="874" r:id="rId57"/>
    <p:sldId id="875" r:id="rId58"/>
    <p:sldId id="876" r:id="rId59"/>
    <p:sldId id="877" r:id="rId60"/>
    <p:sldId id="878" r:id="rId61"/>
    <p:sldId id="320" r:id="rId62"/>
  </p:sldIdLst>
  <p:sldSz cx="9144000" cy="5143500" type="screen16x9"/>
  <p:notesSz cx="9928225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5B77"/>
    <a:srgbClr val="152D5D"/>
    <a:srgbClr val="EF8600"/>
    <a:srgbClr val="031E58"/>
    <a:srgbClr val="031E57"/>
    <a:srgbClr val="85EBFF"/>
    <a:srgbClr val="0093B0"/>
    <a:srgbClr val="767F82"/>
    <a:srgbClr val="4285F4"/>
    <a:srgbClr val="697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51" d="100"/>
          <a:sy n="151" d="100"/>
        </p:scale>
        <p:origin x="47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AECF53-5D89-40BC-9E52-F5789B9300F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AD4CB9B-83A4-4FB3-870E-9E1208BEDC04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B739057A-6E4E-4545-A693-F6839BD6827C}" type="parTrans" cxnId="{CF35636D-7F29-4D3A-9EC9-33425F73981D}">
      <dgm:prSet/>
      <dgm:spPr/>
      <dgm:t>
        <a:bodyPr/>
        <a:lstStyle/>
        <a:p>
          <a:endParaRPr lang="ru-RU"/>
        </a:p>
      </dgm:t>
    </dgm:pt>
    <dgm:pt modelId="{A7BC81D0-7B33-4832-87C7-707E9A9C6A87}" type="sibTrans" cxnId="{CF35636D-7F29-4D3A-9EC9-33425F73981D}">
      <dgm:prSet/>
      <dgm:spPr/>
      <dgm:t>
        <a:bodyPr/>
        <a:lstStyle/>
        <a:p>
          <a:endParaRPr lang="ru-RU"/>
        </a:p>
      </dgm:t>
    </dgm:pt>
    <dgm:pt modelId="{601A0217-7C59-4672-ABDA-66263DACA91C}">
      <dgm:prSet phldrT="[Текст]" custT="1"/>
      <dgm:spPr/>
      <dgm:t>
        <a:bodyPr/>
        <a:lstStyle/>
        <a:p>
          <a:r>
            <a:rPr lang="ru-RU" sz="1200" b="0" i="0" dirty="0"/>
            <a:t>Приказ КУРО от 07.03.2026 № 304-04 «Об утверждении Положения о целевой модели наставничества педагогических работников в Московской области»</a:t>
          </a:r>
          <a:endParaRPr lang="ru-RU" sz="1200" dirty="0"/>
        </a:p>
      </dgm:t>
    </dgm:pt>
    <dgm:pt modelId="{0107BF45-642C-4AE4-AB9E-088E49436107}" type="parTrans" cxnId="{56690D52-2FC6-4552-8C61-59FE446C2417}">
      <dgm:prSet/>
      <dgm:spPr/>
      <dgm:t>
        <a:bodyPr/>
        <a:lstStyle/>
        <a:p>
          <a:endParaRPr lang="ru-RU"/>
        </a:p>
      </dgm:t>
    </dgm:pt>
    <dgm:pt modelId="{DDA566B4-B1BB-4AFE-BA34-1F55EE34AA9E}" type="sibTrans" cxnId="{56690D52-2FC6-4552-8C61-59FE446C2417}">
      <dgm:prSet/>
      <dgm:spPr/>
      <dgm:t>
        <a:bodyPr/>
        <a:lstStyle/>
        <a:p>
          <a:endParaRPr lang="ru-RU"/>
        </a:p>
      </dgm:t>
    </dgm:pt>
    <dgm:pt modelId="{C02AE7DF-8547-4CE8-B2EE-D9CF8CA942A2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200" b="0" i="0" dirty="0"/>
            <a:t>Приказ КУРО от 12.05.2026 № 459-04 «Об организации и проведении мониторинга репрезентативной выборки раздела "Наставничество" сайтов образовательных организаций Московской области»</a:t>
          </a:r>
        </a:p>
      </dgm:t>
    </dgm:pt>
    <dgm:pt modelId="{1325F729-DA82-417F-AE3F-BE1BC6AA0AB1}" type="parTrans" cxnId="{A5598FEC-3BF2-4ADD-A31A-23319BE58B59}">
      <dgm:prSet/>
      <dgm:spPr/>
      <dgm:t>
        <a:bodyPr/>
        <a:lstStyle/>
        <a:p>
          <a:endParaRPr lang="ru-RU"/>
        </a:p>
      </dgm:t>
    </dgm:pt>
    <dgm:pt modelId="{DF713189-493A-4BB7-B3A8-6BEB1FF99427}" type="sibTrans" cxnId="{A5598FEC-3BF2-4ADD-A31A-23319BE58B59}">
      <dgm:prSet/>
      <dgm:spPr/>
      <dgm:t>
        <a:bodyPr/>
        <a:lstStyle/>
        <a:p>
          <a:endParaRPr lang="ru-RU"/>
        </a:p>
      </dgm:t>
    </dgm:pt>
    <dgm:pt modelId="{9BD9C401-8F7E-4A73-8B34-30BABEFB57F2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200" b="0" i="0" dirty="0"/>
            <a:t>Письмо КУРО от 21.08.2026 № Исх-1745 «О направлении аналитических материалов по итогам мониторинга раздела "Наставничество" официальных сайтов общеобразовательных организаций Московской области и методических рекомендаций по ведению подраздела "Наставничество" на сайтах общеобразовательных организаций»</a:t>
          </a:r>
        </a:p>
      </dgm:t>
    </dgm:pt>
    <dgm:pt modelId="{5193DD81-B47C-492C-B726-525F16D219FA}" type="parTrans" cxnId="{4A357E78-FF6C-48F9-B1E4-38A25F3DB3B7}">
      <dgm:prSet/>
      <dgm:spPr/>
      <dgm:t>
        <a:bodyPr/>
        <a:lstStyle/>
        <a:p>
          <a:endParaRPr lang="ru-RU"/>
        </a:p>
      </dgm:t>
    </dgm:pt>
    <dgm:pt modelId="{A5417172-C910-42DC-8D9F-EBC79DDCF13E}" type="sibTrans" cxnId="{4A357E78-FF6C-48F9-B1E4-38A25F3DB3B7}">
      <dgm:prSet/>
      <dgm:spPr/>
      <dgm:t>
        <a:bodyPr/>
        <a:lstStyle/>
        <a:p>
          <a:endParaRPr lang="ru-RU"/>
        </a:p>
      </dgm:t>
    </dgm:pt>
    <dgm:pt modelId="{BE444F64-CFBE-4103-B00F-98400DCB50A7}" type="pres">
      <dgm:prSet presAssocID="{C6AECF53-5D89-40BC-9E52-F5789B9300F0}" presName="vert0" presStyleCnt="0">
        <dgm:presLayoutVars>
          <dgm:dir/>
          <dgm:animOne val="branch"/>
          <dgm:animLvl val="lvl"/>
        </dgm:presLayoutVars>
      </dgm:prSet>
      <dgm:spPr/>
    </dgm:pt>
    <dgm:pt modelId="{A397E0FB-FB23-4DA9-BE45-79B143DDE943}" type="pres">
      <dgm:prSet presAssocID="{FAD4CB9B-83A4-4FB3-870E-9E1208BEDC04}" presName="thickLine" presStyleLbl="alignNode1" presStyleIdx="0" presStyleCnt="1"/>
      <dgm:spPr/>
    </dgm:pt>
    <dgm:pt modelId="{D44A62F3-7D9D-4D52-BEB9-C3A602B61818}" type="pres">
      <dgm:prSet presAssocID="{FAD4CB9B-83A4-4FB3-870E-9E1208BEDC04}" presName="horz1" presStyleCnt="0"/>
      <dgm:spPr/>
    </dgm:pt>
    <dgm:pt modelId="{E281A0B5-435F-4514-B759-31DAA8E63F31}" type="pres">
      <dgm:prSet presAssocID="{FAD4CB9B-83A4-4FB3-870E-9E1208BEDC04}" presName="tx1" presStyleLbl="revTx" presStyleIdx="0" presStyleCnt="4"/>
      <dgm:spPr/>
    </dgm:pt>
    <dgm:pt modelId="{E3A55DE8-C76E-4032-A6B7-C94285BD83C5}" type="pres">
      <dgm:prSet presAssocID="{FAD4CB9B-83A4-4FB3-870E-9E1208BEDC04}" presName="vert1" presStyleCnt="0"/>
      <dgm:spPr/>
    </dgm:pt>
    <dgm:pt modelId="{B8E67B64-9EEA-4CE1-9599-063951B8CED3}" type="pres">
      <dgm:prSet presAssocID="{601A0217-7C59-4672-ABDA-66263DACA91C}" presName="vertSpace2a" presStyleCnt="0"/>
      <dgm:spPr/>
    </dgm:pt>
    <dgm:pt modelId="{0763A03E-1B31-4314-9F12-C28D73BF41BF}" type="pres">
      <dgm:prSet presAssocID="{601A0217-7C59-4672-ABDA-66263DACA91C}" presName="horz2" presStyleCnt="0"/>
      <dgm:spPr/>
    </dgm:pt>
    <dgm:pt modelId="{11C8E12B-1524-401C-91D6-944984BE7A34}" type="pres">
      <dgm:prSet presAssocID="{601A0217-7C59-4672-ABDA-66263DACA91C}" presName="horzSpace2" presStyleCnt="0"/>
      <dgm:spPr/>
    </dgm:pt>
    <dgm:pt modelId="{FB0A49D6-0914-4D4D-9697-D307837619BE}" type="pres">
      <dgm:prSet presAssocID="{601A0217-7C59-4672-ABDA-66263DACA91C}" presName="tx2" presStyleLbl="revTx" presStyleIdx="1" presStyleCnt="4"/>
      <dgm:spPr/>
    </dgm:pt>
    <dgm:pt modelId="{F584BAB4-1EB5-48B6-B524-61DE7964241E}" type="pres">
      <dgm:prSet presAssocID="{601A0217-7C59-4672-ABDA-66263DACA91C}" presName="vert2" presStyleCnt="0"/>
      <dgm:spPr/>
    </dgm:pt>
    <dgm:pt modelId="{4CB1854E-359E-4841-8C3E-EA6E71DE66DF}" type="pres">
      <dgm:prSet presAssocID="{601A0217-7C59-4672-ABDA-66263DACA91C}" presName="thinLine2b" presStyleLbl="callout" presStyleIdx="0" presStyleCnt="3"/>
      <dgm:spPr/>
    </dgm:pt>
    <dgm:pt modelId="{415DB5AB-F6D3-4E21-900B-4ECAA2F9787A}" type="pres">
      <dgm:prSet presAssocID="{601A0217-7C59-4672-ABDA-66263DACA91C}" presName="vertSpace2b" presStyleCnt="0"/>
      <dgm:spPr/>
    </dgm:pt>
    <dgm:pt modelId="{79C57C9E-BDF6-4E8D-B645-85F14A6F58FA}" type="pres">
      <dgm:prSet presAssocID="{C02AE7DF-8547-4CE8-B2EE-D9CF8CA942A2}" presName="horz2" presStyleCnt="0"/>
      <dgm:spPr/>
    </dgm:pt>
    <dgm:pt modelId="{B6A6536A-C84E-4FE7-80CE-ACF6C008C29C}" type="pres">
      <dgm:prSet presAssocID="{C02AE7DF-8547-4CE8-B2EE-D9CF8CA942A2}" presName="horzSpace2" presStyleCnt="0"/>
      <dgm:spPr/>
    </dgm:pt>
    <dgm:pt modelId="{8337379D-2FBF-4A71-8C38-359958FED644}" type="pres">
      <dgm:prSet presAssocID="{C02AE7DF-8547-4CE8-B2EE-D9CF8CA942A2}" presName="tx2" presStyleLbl="revTx" presStyleIdx="2" presStyleCnt="4"/>
      <dgm:spPr/>
    </dgm:pt>
    <dgm:pt modelId="{21A088D5-B0D4-4C3C-AD39-78EC29CFB2F0}" type="pres">
      <dgm:prSet presAssocID="{C02AE7DF-8547-4CE8-B2EE-D9CF8CA942A2}" presName="vert2" presStyleCnt="0"/>
      <dgm:spPr/>
    </dgm:pt>
    <dgm:pt modelId="{C4809141-1C95-41CC-83AF-3E2FDF9A773D}" type="pres">
      <dgm:prSet presAssocID="{C02AE7DF-8547-4CE8-B2EE-D9CF8CA942A2}" presName="thinLine2b" presStyleLbl="callout" presStyleIdx="1" presStyleCnt="3"/>
      <dgm:spPr/>
    </dgm:pt>
    <dgm:pt modelId="{EE1F34B8-67F8-4BCB-A324-20EA10D75BBD}" type="pres">
      <dgm:prSet presAssocID="{C02AE7DF-8547-4CE8-B2EE-D9CF8CA942A2}" presName="vertSpace2b" presStyleCnt="0"/>
      <dgm:spPr/>
    </dgm:pt>
    <dgm:pt modelId="{26575F6D-91AF-4FF8-BCB3-7E3BB89BDD8C}" type="pres">
      <dgm:prSet presAssocID="{9BD9C401-8F7E-4A73-8B34-30BABEFB57F2}" presName="horz2" presStyleCnt="0"/>
      <dgm:spPr/>
    </dgm:pt>
    <dgm:pt modelId="{887C06D3-4BB7-4E71-95B2-A90619738A46}" type="pres">
      <dgm:prSet presAssocID="{9BD9C401-8F7E-4A73-8B34-30BABEFB57F2}" presName="horzSpace2" presStyleCnt="0"/>
      <dgm:spPr/>
    </dgm:pt>
    <dgm:pt modelId="{F93FC246-13DA-471C-BF35-8EC1F97E2E0D}" type="pres">
      <dgm:prSet presAssocID="{9BD9C401-8F7E-4A73-8B34-30BABEFB57F2}" presName="tx2" presStyleLbl="revTx" presStyleIdx="3" presStyleCnt="4"/>
      <dgm:spPr/>
    </dgm:pt>
    <dgm:pt modelId="{9A295B62-240B-45A8-916E-6D7EBB404FC7}" type="pres">
      <dgm:prSet presAssocID="{9BD9C401-8F7E-4A73-8B34-30BABEFB57F2}" presName="vert2" presStyleCnt="0"/>
      <dgm:spPr/>
    </dgm:pt>
    <dgm:pt modelId="{B4623669-76DF-4A76-8D9A-1481B80090F6}" type="pres">
      <dgm:prSet presAssocID="{9BD9C401-8F7E-4A73-8B34-30BABEFB57F2}" presName="thinLine2b" presStyleLbl="callout" presStyleIdx="2" presStyleCnt="3"/>
      <dgm:spPr/>
    </dgm:pt>
    <dgm:pt modelId="{46D4C405-0D62-44CE-A84D-798C9C58A229}" type="pres">
      <dgm:prSet presAssocID="{9BD9C401-8F7E-4A73-8B34-30BABEFB57F2}" presName="vertSpace2b" presStyleCnt="0"/>
      <dgm:spPr/>
    </dgm:pt>
  </dgm:ptLst>
  <dgm:cxnLst>
    <dgm:cxn modelId="{FED59F13-601D-456D-8785-4A0AD1148523}" type="presOf" srcId="{9BD9C401-8F7E-4A73-8B34-30BABEFB57F2}" destId="{F93FC246-13DA-471C-BF35-8EC1F97E2E0D}" srcOrd="0" destOrd="0" presId="urn:microsoft.com/office/officeart/2008/layout/LinedList"/>
    <dgm:cxn modelId="{CF35636D-7F29-4D3A-9EC9-33425F73981D}" srcId="{C6AECF53-5D89-40BC-9E52-F5789B9300F0}" destId="{FAD4CB9B-83A4-4FB3-870E-9E1208BEDC04}" srcOrd="0" destOrd="0" parTransId="{B739057A-6E4E-4545-A693-F6839BD6827C}" sibTransId="{A7BC81D0-7B33-4832-87C7-707E9A9C6A87}"/>
    <dgm:cxn modelId="{56690D52-2FC6-4552-8C61-59FE446C2417}" srcId="{FAD4CB9B-83A4-4FB3-870E-9E1208BEDC04}" destId="{601A0217-7C59-4672-ABDA-66263DACA91C}" srcOrd="0" destOrd="0" parTransId="{0107BF45-642C-4AE4-AB9E-088E49436107}" sibTransId="{DDA566B4-B1BB-4AFE-BA34-1F55EE34AA9E}"/>
    <dgm:cxn modelId="{C42DF577-38DC-4C6F-9E11-7691685CCC6B}" type="presOf" srcId="{FAD4CB9B-83A4-4FB3-870E-9E1208BEDC04}" destId="{E281A0B5-435F-4514-B759-31DAA8E63F31}" srcOrd="0" destOrd="0" presId="urn:microsoft.com/office/officeart/2008/layout/LinedList"/>
    <dgm:cxn modelId="{4A357E78-FF6C-48F9-B1E4-38A25F3DB3B7}" srcId="{FAD4CB9B-83A4-4FB3-870E-9E1208BEDC04}" destId="{9BD9C401-8F7E-4A73-8B34-30BABEFB57F2}" srcOrd="2" destOrd="0" parTransId="{5193DD81-B47C-492C-B726-525F16D219FA}" sibTransId="{A5417172-C910-42DC-8D9F-EBC79DDCF13E}"/>
    <dgm:cxn modelId="{EF3C2A80-4321-4620-9F47-93218B753298}" type="presOf" srcId="{C6AECF53-5D89-40BC-9E52-F5789B9300F0}" destId="{BE444F64-CFBE-4103-B00F-98400DCB50A7}" srcOrd="0" destOrd="0" presId="urn:microsoft.com/office/officeart/2008/layout/LinedList"/>
    <dgm:cxn modelId="{79087D96-963E-445E-A326-B7FCCDA55989}" type="presOf" srcId="{601A0217-7C59-4672-ABDA-66263DACA91C}" destId="{FB0A49D6-0914-4D4D-9697-D307837619BE}" srcOrd="0" destOrd="0" presId="urn:microsoft.com/office/officeart/2008/layout/LinedList"/>
    <dgm:cxn modelId="{710E0ECD-D22A-40C1-9FF8-5C77B35B5F3F}" type="presOf" srcId="{C02AE7DF-8547-4CE8-B2EE-D9CF8CA942A2}" destId="{8337379D-2FBF-4A71-8C38-359958FED644}" srcOrd="0" destOrd="0" presId="urn:microsoft.com/office/officeart/2008/layout/LinedList"/>
    <dgm:cxn modelId="{A5598FEC-3BF2-4ADD-A31A-23319BE58B59}" srcId="{FAD4CB9B-83A4-4FB3-870E-9E1208BEDC04}" destId="{C02AE7DF-8547-4CE8-B2EE-D9CF8CA942A2}" srcOrd="1" destOrd="0" parTransId="{1325F729-DA82-417F-AE3F-BE1BC6AA0AB1}" sibTransId="{DF713189-493A-4BB7-B3A8-6BEB1FF99427}"/>
    <dgm:cxn modelId="{825F3AC7-A927-438F-A219-E5977FD5E385}" type="presParOf" srcId="{BE444F64-CFBE-4103-B00F-98400DCB50A7}" destId="{A397E0FB-FB23-4DA9-BE45-79B143DDE943}" srcOrd="0" destOrd="0" presId="urn:microsoft.com/office/officeart/2008/layout/LinedList"/>
    <dgm:cxn modelId="{BBC4718D-C457-4240-9B66-59F9959F8342}" type="presParOf" srcId="{BE444F64-CFBE-4103-B00F-98400DCB50A7}" destId="{D44A62F3-7D9D-4D52-BEB9-C3A602B61818}" srcOrd="1" destOrd="0" presId="urn:microsoft.com/office/officeart/2008/layout/LinedList"/>
    <dgm:cxn modelId="{CE3D86E3-606D-4719-AF72-11CB6FA1E523}" type="presParOf" srcId="{D44A62F3-7D9D-4D52-BEB9-C3A602B61818}" destId="{E281A0B5-435F-4514-B759-31DAA8E63F31}" srcOrd="0" destOrd="0" presId="urn:microsoft.com/office/officeart/2008/layout/LinedList"/>
    <dgm:cxn modelId="{68C30F41-7D86-4F5B-BC57-48B65E880218}" type="presParOf" srcId="{D44A62F3-7D9D-4D52-BEB9-C3A602B61818}" destId="{E3A55DE8-C76E-4032-A6B7-C94285BD83C5}" srcOrd="1" destOrd="0" presId="urn:microsoft.com/office/officeart/2008/layout/LinedList"/>
    <dgm:cxn modelId="{0853A711-8634-46BB-A22C-3FE2DD169FC7}" type="presParOf" srcId="{E3A55DE8-C76E-4032-A6B7-C94285BD83C5}" destId="{B8E67B64-9EEA-4CE1-9599-063951B8CED3}" srcOrd="0" destOrd="0" presId="urn:microsoft.com/office/officeart/2008/layout/LinedList"/>
    <dgm:cxn modelId="{F8E791FA-1159-4C9C-B433-68262ABB57E0}" type="presParOf" srcId="{E3A55DE8-C76E-4032-A6B7-C94285BD83C5}" destId="{0763A03E-1B31-4314-9F12-C28D73BF41BF}" srcOrd="1" destOrd="0" presId="urn:microsoft.com/office/officeart/2008/layout/LinedList"/>
    <dgm:cxn modelId="{D756F3FD-214D-42CD-B437-B57C68EFC906}" type="presParOf" srcId="{0763A03E-1B31-4314-9F12-C28D73BF41BF}" destId="{11C8E12B-1524-401C-91D6-944984BE7A34}" srcOrd="0" destOrd="0" presId="urn:microsoft.com/office/officeart/2008/layout/LinedList"/>
    <dgm:cxn modelId="{BD982EFC-0A8B-4B01-9186-CCB492FD0057}" type="presParOf" srcId="{0763A03E-1B31-4314-9F12-C28D73BF41BF}" destId="{FB0A49D6-0914-4D4D-9697-D307837619BE}" srcOrd="1" destOrd="0" presId="urn:microsoft.com/office/officeart/2008/layout/LinedList"/>
    <dgm:cxn modelId="{78CBE9AA-C196-46CA-9039-5180241D9C9B}" type="presParOf" srcId="{0763A03E-1B31-4314-9F12-C28D73BF41BF}" destId="{F584BAB4-1EB5-48B6-B524-61DE7964241E}" srcOrd="2" destOrd="0" presId="urn:microsoft.com/office/officeart/2008/layout/LinedList"/>
    <dgm:cxn modelId="{8C937B3C-DBC7-45FA-A1AF-5A8411081695}" type="presParOf" srcId="{E3A55DE8-C76E-4032-A6B7-C94285BD83C5}" destId="{4CB1854E-359E-4841-8C3E-EA6E71DE66DF}" srcOrd="2" destOrd="0" presId="urn:microsoft.com/office/officeart/2008/layout/LinedList"/>
    <dgm:cxn modelId="{8EE64C17-32F1-437A-A4DB-787D4276CC80}" type="presParOf" srcId="{E3A55DE8-C76E-4032-A6B7-C94285BD83C5}" destId="{415DB5AB-F6D3-4E21-900B-4ECAA2F9787A}" srcOrd="3" destOrd="0" presId="urn:microsoft.com/office/officeart/2008/layout/LinedList"/>
    <dgm:cxn modelId="{88762830-69EF-4554-98DA-38521F3812DE}" type="presParOf" srcId="{E3A55DE8-C76E-4032-A6B7-C94285BD83C5}" destId="{79C57C9E-BDF6-4E8D-B645-85F14A6F58FA}" srcOrd="4" destOrd="0" presId="urn:microsoft.com/office/officeart/2008/layout/LinedList"/>
    <dgm:cxn modelId="{86B87267-5FD3-4F5E-8A10-0198FC6348E4}" type="presParOf" srcId="{79C57C9E-BDF6-4E8D-B645-85F14A6F58FA}" destId="{B6A6536A-C84E-4FE7-80CE-ACF6C008C29C}" srcOrd="0" destOrd="0" presId="urn:microsoft.com/office/officeart/2008/layout/LinedList"/>
    <dgm:cxn modelId="{49EC2C67-07D5-481C-B1C0-CF1B5DCB31BD}" type="presParOf" srcId="{79C57C9E-BDF6-4E8D-B645-85F14A6F58FA}" destId="{8337379D-2FBF-4A71-8C38-359958FED644}" srcOrd="1" destOrd="0" presId="urn:microsoft.com/office/officeart/2008/layout/LinedList"/>
    <dgm:cxn modelId="{AEAD3BC8-3806-476F-B9DF-69D6EF9B23A5}" type="presParOf" srcId="{79C57C9E-BDF6-4E8D-B645-85F14A6F58FA}" destId="{21A088D5-B0D4-4C3C-AD39-78EC29CFB2F0}" srcOrd="2" destOrd="0" presId="urn:microsoft.com/office/officeart/2008/layout/LinedList"/>
    <dgm:cxn modelId="{A36EC435-9D7B-4F0A-B8DA-B22F0869353F}" type="presParOf" srcId="{E3A55DE8-C76E-4032-A6B7-C94285BD83C5}" destId="{C4809141-1C95-41CC-83AF-3E2FDF9A773D}" srcOrd="5" destOrd="0" presId="urn:microsoft.com/office/officeart/2008/layout/LinedList"/>
    <dgm:cxn modelId="{C7EDE9F3-1362-4624-A6E4-2CFDA189CF98}" type="presParOf" srcId="{E3A55DE8-C76E-4032-A6B7-C94285BD83C5}" destId="{EE1F34B8-67F8-4BCB-A324-20EA10D75BBD}" srcOrd="6" destOrd="0" presId="urn:microsoft.com/office/officeart/2008/layout/LinedList"/>
    <dgm:cxn modelId="{C9BF8E5D-6CD2-4134-9219-AEF3AA918DB7}" type="presParOf" srcId="{E3A55DE8-C76E-4032-A6B7-C94285BD83C5}" destId="{26575F6D-91AF-4FF8-BCB3-7E3BB89BDD8C}" srcOrd="7" destOrd="0" presId="urn:microsoft.com/office/officeart/2008/layout/LinedList"/>
    <dgm:cxn modelId="{A5DCCC7C-9D60-44D7-9463-F81084EF7CB2}" type="presParOf" srcId="{26575F6D-91AF-4FF8-BCB3-7E3BB89BDD8C}" destId="{887C06D3-4BB7-4E71-95B2-A90619738A46}" srcOrd="0" destOrd="0" presId="urn:microsoft.com/office/officeart/2008/layout/LinedList"/>
    <dgm:cxn modelId="{C955A53A-B5C9-4E85-8A22-94042151A5E6}" type="presParOf" srcId="{26575F6D-91AF-4FF8-BCB3-7E3BB89BDD8C}" destId="{F93FC246-13DA-471C-BF35-8EC1F97E2E0D}" srcOrd="1" destOrd="0" presId="urn:microsoft.com/office/officeart/2008/layout/LinedList"/>
    <dgm:cxn modelId="{07C9963A-656B-47B5-9E2B-AD382B672D64}" type="presParOf" srcId="{26575F6D-91AF-4FF8-BCB3-7E3BB89BDD8C}" destId="{9A295B62-240B-45A8-916E-6D7EBB404FC7}" srcOrd="2" destOrd="0" presId="urn:microsoft.com/office/officeart/2008/layout/LinedList"/>
    <dgm:cxn modelId="{49C10E5B-B38C-4AB4-9A71-A6F0213E5F40}" type="presParOf" srcId="{E3A55DE8-C76E-4032-A6B7-C94285BD83C5}" destId="{B4623669-76DF-4A76-8D9A-1481B80090F6}" srcOrd="8" destOrd="0" presId="urn:microsoft.com/office/officeart/2008/layout/LinedList"/>
    <dgm:cxn modelId="{07A3130D-1C14-4EF3-A45A-9310B1CECFCF}" type="presParOf" srcId="{E3A55DE8-C76E-4032-A6B7-C94285BD83C5}" destId="{46D4C405-0D62-44CE-A84D-798C9C58A229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AD53C8-DB6A-4019-B01E-1E28E6F74EE8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74ED3666-2DFA-4462-8AC0-9B0581011807}">
      <dgm:prSet phldrT="[Текст]"/>
      <dgm:spPr/>
      <dgm:t>
        <a:bodyPr/>
        <a:lstStyle/>
        <a:p>
          <a:r>
            <a:rPr lang="ru-RU" b="1"/>
            <a:t>Положение о системе наставничества </a:t>
          </a:r>
          <a:r>
            <a:rPr lang="ru-RU"/>
            <a:t>педагогических работников: локальный акт об утверждении (номер, дата, ссылка)</a:t>
          </a:r>
          <a:br>
            <a:rPr lang="ru-RU"/>
          </a:br>
          <a:r>
            <a:rPr lang="ru-RU" b="1"/>
            <a:t>Дорожная карта</a:t>
          </a:r>
          <a:r>
            <a:rPr lang="ru-RU"/>
            <a:t> (план мероприятий) по реализации </a:t>
          </a:r>
          <a:br>
            <a:rPr lang="ru-RU"/>
          </a:br>
          <a:r>
            <a:rPr lang="ru-RU" b="1"/>
            <a:t>Приказ о внедрении системы </a:t>
          </a:r>
          <a:r>
            <a:rPr lang="ru-RU"/>
            <a:t>(целевой модели) наставничества: реквизиты приказа (номер, дата, ссылка)</a:t>
          </a:r>
          <a:br>
            <a:rPr lang="ru-RU"/>
          </a:br>
          <a:r>
            <a:rPr lang="ru-RU" b="1"/>
            <a:t>Приказ о закреплении наставников </a:t>
          </a:r>
          <a:r>
            <a:rPr lang="ru-RU"/>
            <a:t>за молодыми специалистами и наставнических пар (групп) других категорий педагогических работников: реквизиты приказа (номер, дата, ссылка).</a:t>
          </a:r>
          <a:endParaRPr lang="ru-RU" dirty="0"/>
        </a:p>
      </dgm:t>
    </dgm:pt>
    <dgm:pt modelId="{4A73AE70-5D79-4C01-A4E6-E8A6A706C33F}" type="parTrans" cxnId="{2BAD6CC6-81FA-442E-ACD4-6C96724ECFDA}">
      <dgm:prSet/>
      <dgm:spPr/>
      <dgm:t>
        <a:bodyPr/>
        <a:lstStyle/>
        <a:p>
          <a:endParaRPr lang="ru-RU"/>
        </a:p>
      </dgm:t>
    </dgm:pt>
    <dgm:pt modelId="{2FEBC16D-09E1-4B0D-A218-EA61B14407E4}" type="sibTrans" cxnId="{2BAD6CC6-81FA-442E-ACD4-6C96724ECFDA}">
      <dgm:prSet/>
      <dgm:spPr/>
      <dgm:t>
        <a:bodyPr/>
        <a:lstStyle/>
        <a:p>
          <a:endParaRPr lang="ru-RU"/>
        </a:p>
      </dgm:t>
    </dgm:pt>
    <dgm:pt modelId="{0DF4E335-FAD4-4F50-AB13-6E68217D8A64}">
      <dgm:prSet phldrT="[Текст]"/>
      <dgm:spPr/>
      <dgm:t>
        <a:bodyPr/>
        <a:lstStyle/>
        <a:p>
          <a:r>
            <a:rPr lang="ru-RU"/>
            <a:t>Утвержденный пакет документов с 2022 года</a:t>
          </a:r>
          <a:endParaRPr lang="ru-RU" dirty="0"/>
        </a:p>
      </dgm:t>
    </dgm:pt>
    <dgm:pt modelId="{6D0B4809-4ECE-478B-BAD3-1AE896086CD5}" type="parTrans" cxnId="{2A7A6902-B727-47A9-AC68-503C7DB97B4A}">
      <dgm:prSet/>
      <dgm:spPr/>
      <dgm:t>
        <a:bodyPr/>
        <a:lstStyle/>
        <a:p>
          <a:endParaRPr lang="ru-RU"/>
        </a:p>
      </dgm:t>
    </dgm:pt>
    <dgm:pt modelId="{4B1DFF38-67D5-4675-9C25-9C0939479047}" type="sibTrans" cxnId="{2A7A6902-B727-47A9-AC68-503C7DB97B4A}">
      <dgm:prSet/>
      <dgm:spPr/>
      <dgm:t>
        <a:bodyPr/>
        <a:lstStyle/>
        <a:p>
          <a:endParaRPr lang="ru-RU"/>
        </a:p>
      </dgm:t>
    </dgm:pt>
    <dgm:pt modelId="{12CD6783-7C5E-4816-BC02-811CAB30D0AD}">
      <dgm:prSet phldrT="[Текст]"/>
      <dgm:spPr/>
      <dgm:t>
        <a:bodyPr/>
        <a:lstStyle/>
        <a:p>
          <a:r>
            <a:rPr lang="ru-RU" b="1" i="0"/>
            <a:t>332 сайта</a:t>
          </a:r>
          <a:r>
            <a:rPr lang="ru-RU" b="0" i="0"/>
            <a:t> — это </a:t>
          </a:r>
          <a:r>
            <a:rPr lang="ru-RU" b="1" i="0"/>
            <a:t>45,4%</a:t>
          </a:r>
          <a:r>
            <a:rPr lang="ru-RU" b="0" i="0"/>
            <a:t> от общего числа общеобразовательных организаций Московской области. </a:t>
          </a:r>
          <a:r>
            <a:rPr lang="ru-RU" b="1" i="0"/>
            <a:t>56 муниципалитетов</a:t>
          </a:r>
          <a:r>
            <a:rPr lang="ru-RU" b="0" i="0"/>
            <a:t>, а также учреждения областного подчинения</a:t>
          </a:r>
          <a:endParaRPr lang="ru-RU" dirty="0"/>
        </a:p>
      </dgm:t>
    </dgm:pt>
    <dgm:pt modelId="{F0EECE92-DA7E-4D57-B196-11F5B9CD2FA7}" type="parTrans" cxnId="{38CDA047-A6F1-4A02-B358-F689D0C1A525}">
      <dgm:prSet/>
      <dgm:spPr/>
      <dgm:t>
        <a:bodyPr/>
        <a:lstStyle/>
        <a:p>
          <a:endParaRPr lang="ru-RU"/>
        </a:p>
      </dgm:t>
    </dgm:pt>
    <dgm:pt modelId="{A77CBC05-4B5D-440A-83D1-DFF41ABD5E21}" type="sibTrans" cxnId="{38CDA047-A6F1-4A02-B358-F689D0C1A525}">
      <dgm:prSet/>
      <dgm:spPr/>
      <dgm:t>
        <a:bodyPr/>
        <a:lstStyle/>
        <a:p>
          <a:endParaRPr lang="ru-RU"/>
        </a:p>
      </dgm:t>
    </dgm:pt>
    <dgm:pt modelId="{DF3E7235-B31D-4A41-9455-F2AEF46F646C}">
      <dgm:prSet phldrT="[Текст]"/>
      <dgm:spPr/>
      <dgm:t>
        <a:bodyPr/>
        <a:lstStyle/>
        <a:p>
          <a:r>
            <a:rPr lang="ru-RU" dirty="0"/>
            <a:t>Мониторинг проводился в период с 12 мая по 22 мая 2026 года. Форма проведения – дистанционная, с использованием репрезентативной выборки</a:t>
          </a:r>
        </a:p>
      </dgm:t>
    </dgm:pt>
    <dgm:pt modelId="{54A0208B-D5DC-47ED-93A4-76089AA83D6E}" type="parTrans" cxnId="{21CF7781-1E06-4444-967A-067AD195B7EB}">
      <dgm:prSet/>
      <dgm:spPr/>
      <dgm:t>
        <a:bodyPr/>
        <a:lstStyle/>
        <a:p>
          <a:endParaRPr lang="ru-RU"/>
        </a:p>
      </dgm:t>
    </dgm:pt>
    <dgm:pt modelId="{E2C91355-DFB4-472D-A81B-B1C4D25360AB}" type="sibTrans" cxnId="{21CF7781-1E06-4444-967A-067AD195B7EB}">
      <dgm:prSet/>
      <dgm:spPr/>
      <dgm:t>
        <a:bodyPr/>
        <a:lstStyle/>
        <a:p>
          <a:endParaRPr lang="ru-RU"/>
        </a:p>
      </dgm:t>
    </dgm:pt>
    <dgm:pt modelId="{6A25FC6A-07BE-4173-891C-5D6D2F68CB80}" type="pres">
      <dgm:prSet presAssocID="{23AD53C8-DB6A-4019-B01E-1E28E6F74EE8}" presName="linear" presStyleCnt="0">
        <dgm:presLayoutVars>
          <dgm:animLvl val="lvl"/>
          <dgm:resizeHandles val="exact"/>
        </dgm:presLayoutVars>
      </dgm:prSet>
      <dgm:spPr/>
    </dgm:pt>
    <dgm:pt modelId="{41CD90B2-B5C2-4B93-A6E1-C316477BA8BB}" type="pres">
      <dgm:prSet presAssocID="{74ED3666-2DFA-4462-8AC0-9B058101180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FB7415C-8DFB-4337-9188-F7F5F86C7FF1}" type="pres">
      <dgm:prSet presAssocID="{74ED3666-2DFA-4462-8AC0-9B0581011807}" presName="childText" presStyleLbl="revTx" presStyleIdx="0" presStyleCnt="2">
        <dgm:presLayoutVars>
          <dgm:bulletEnabled val="1"/>
        </dgm:presLayoutVars>
      </dgm:prSet>
      <dgm:spPr/>
    </dgm:pt>
    <dgm:pt modelId="{94E6099A-ECFE-4BC1-B90F-A63E061C381C}" type="pres">
      <dgm:prSet presAssocID="{12CD6783-7C5E-4816-BC02-811CAB30D0A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6FB9DC5-D836-4142-9582-B35A828E7AC1}" type="pres">
      <dgm:prSet presAssocID="{12CD6783-7C5E-4816-BC02-811CAB30D0AD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A7A6902-B727-47A9-AC68-503C7DB97B4A}" srcId="{74ED3666-2DFA-4462-8AC0-9B0581011807}" destId="{0DF4E335-FAD4-4F50-AB13-6E68217D8A64}" srcOrd="0" destOrd="0" parTransId="{6D0B4809-4ECE-478B-BAD3-1AE896086CD5}" sibTransId="{4B1DFF38-67D5-4675-9C25-9C0939479047}"/>
    <dgm:cxn modelId="{E85B1316-76CA-44E1-954C-5F1F8B51803F}" type="presOf" srcId="{23AD53C8-DB6A-4019-B01E-1E28E6F74EE8}" destId="{6A25FC6A-07BE-4173-891C-5D6D2F68CB80}" srcOrd="0" destOrd="0" presId="urn:microsoft.com/office/officeart/2005/8/layout/vList2"/>
    <dgm:cxn modelId="{FF650F19-3B91-434F-8090-F817D5685FCF}" type="presOf" srcId="{12CD6783-7C5E-4816-BC02-811CAB30D0AD}" destId="{94E6099A-ECFE-4BC1-B90F-A63E061C381C}" srcOrd="0" destOrd="0" presId="urn:microsoft.com/office/officeart/2005/8/layout/vList2"/>
    <dgm:cxn modelId="{B244A02E-CD38-4661-841F-B6514D59F690}" type="presOf" srcId="{0DF4E335-FAD4-4F50-AB13-6E68217D8A64}" destId="{1FB7415C-8DFB-4337-9188-F7F5F86C7FF1}" srcOrd="0" destOrd="0" presId="urn:microsoft.com/office/officeart/2005/8/layout/vList2"/>
    <dgm:cxn modelId="{5597AE39-35C5-48E5-A20F-37827A4C9FA1}" type="presOf" srcId="{74ED3666-2DFA-4462-8AC0-9B0581011807}" destId="{41CD90B2-B5C2-4B93-A6E1-C316477BA8BB}" srcOrd="0" destOrd="0" presId="urn:microsoft.com/office/officeart/2005/8/layout/vList2"/>
    <dgm:cxn modelId="{38CDA047-A6F1-4A02-B358-F689D0C1A525}" srcId="{23AD53C8-DB6A-4019-B01E-1E28E6F74EE8}" destId="{12CD6783-7C5E-4816-BC02-811CAB30D0AD}" srcOrd="1" destOrd="0" parTransId="{F0EECE92-DA7E-4D57-B196-11F5B9CD2FA7}" sibTransId="{A77CBC05-4B5D-440A-83D1-DFF41ABD5E21}"/>
    <dgm:cxn modelId="{21CF7781-1E06-4444-967A-067AD195B7EB}" srcId="{12CD6783-7C5E-4816-BC02-811CAB30D0AD}" destId="{DF3E7235-B31D-4A41-9455-F2AEF46F646C}" srcOrd="0" destOrd="0" parTransId="{54A0208B-D5DC-47ED-93A4-76089AA83D6E}" sibTransId="{E2C91355-DFB4-472D-A81B-B1C4D25360AB}"/>
    <dgm:cxn modelId="{9E7BE09A-2584-4428-8C33-DBE8C1EEC287}" type="presOf" srcId="{DF3E7235-B31D-4A41-9455-F2AEF46F646C}" destId="{66FB9DC5-D836-4142-9582-B35A828E7AC1}" srcOrd="0" destOrd="0" presId="urn:microsoft.com/office/officeart/2005/8/layout/vList2"/>
    <dgm:cxn modelId="{2BAD6CC6-81FA-442E-ACD4-6C96724ECFDA}" srcId="{23AD53C8-DB6A-4019-B01E-1E28E6F74EE8}" destId="{74ED3666-2DFA-4462-8AC0-9B0581011807}" srcOrd="0" destOrd="0" parTransId="{4A73AE70-5D79-4C01-A4E6-E8A6A706C33F}" sibTransId="{2FEBC16D-09E1-4B0D-A218-EA61B14407E4}"/>
    <dgm:cxn modelId="{7B386A98-69A3-46C6-A322-EADDF144C84A}" type="presParOf" srcId="{6A25FC6A-07BE-4173-891C-5D6D2F68CB80}" destId="{41CD90B2-B5C2-4B93-A6E1-C316477BA8BB}" srcOrd="0" destOrd="0" presId="urn:microsoft.com/office/officeart/2005/8/layout/vList2"/>
    <dgm:cxn modelId="{BF1CB3ED-A38F-4513-A5A3-D8BD40D5CDFB}" type="presParOf" srcId="{6A25FC6A-07BE-4173-891C-5D6D2F68CB80}" destId="{1FB7415C-8DFB-4337-9188-F7F5F86C7FF1}" srcOrd="1" destOrd="0" presId="urn:microsoft.com/office/officeart/2005/8/layout/vList2"/>
    <dgm:cxn modelId="{2ED37D64-00A6-40CA-9D33-03CDFC5DAB33}" type="presParOf" srcId="{6A25FC6A-07BE-4173-891C-5D6D2F68CB80}" destId="{94E6099A-ECFE-4BC1-B90F-A63E061C381C}" srcOrd="2" destOrd="0" presId="urn:microsoft.com/office/officeart/2005/8/layout/vList2"/>
    <dgm:cxn modelId="{4B4A7BC0-D653-4E9F-A4FB-00531EAF931B}" type="presParOf" srcId="{6A25FC6A-07BE-4173-891C-5D6D2F68CB80}" destId="{66FB9DC5-D836-4142-9582-B35A828E7AC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AD53C8-DB6A-4019-B01E-1E28E6F74EE8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74ED3666-2DFA-4462-8AC0-9B0581011807}">
      <dgm:prSet phldrT="[Текст]"/>
      <dgm:spPr/>
      <dgm:t>
        <a:bodyPr/>
        <a:lstStyle/>
        <a:p>
          <a:r>
            <a:rPr lang="ru-RU" b="0"/>
            <a:t>Положение о системе наставничества</a:t>
          </a:r>
          <a:endParaRPr lang="ru-RU" b="0" dirty="0"/>
        </a:p>
      </dgm:t>
    </dgm:pt>
    <dgm:pt modelId="{4A73AE70-5D79-4C01-A4E6-E8A6A706C33F}" type="parTrans" cxnId="{2BAD6CC6-81FA-442E-ACD4-6C96724ECFDA}">
      <dgm:prSet/>
      <dgm:spPr/>
      <dgm:t>
        <a:bodyPr/>
        <a:lstStyle/>
        <a:p>
          <a:endParaRPr lang="ru-RU"/>
        </a:p>
      </dgm:t>
    </dgm:pt>
    <dgm:pt modelId="{2FEBC16D-09E1-4B0D-A218-EA61B14407E4}" type="sibTrans" cxnId="{2BAD6CC6-81FA-442E-ACD4-6C96724ECFDA}">
      <dgm:prSet/>
      <dgm:spPr/>
      <dgm:t>
        <a:bodyPr/>
        <a:lstStyle/>
        <a:p>
          <a:endParaRPr lang="ru-RU"/>
        </a:p>
      </dgm:t>
    </dgm:pt>
    <dgm:pt modelId="{0DF4E335-FAD4-4F50-AB13-6E68217D8A64}">
      <dgm:prSet phldrT="[Текст]" custT="1"/>
      <dgm:spPr/>
      <dgm:t>
        <a:bodyPr/>
        <a:lstStyle/>
        <a:p>
          <a:r>
            <a:rPr lang="ru-RU" sz="2400" b="0">
              <a:effectLst/>
              <a:latin typeface="quote-cjk-patch"/>
            </a:rPr>
            <a:t>78,3%</a:t>
          </a:r>
          <a:endParaRPr lang="ru-RU" sz="2400" dirty="0"/>
        </a:p>
      </dgm:t>
    </dgm:pt>
    <dgm:pt modelId="{6D0B4809-4ECE-478B-BAD3-1AE896086CD5}" type="parTrans" cxnId="{2A7A6902-B727-47A9-AC68-503C7DB97B4A}">
      <dgm:prSet/>
      <dgm:spPr/>
      <dgm:t>
        <a:bodyPr/>
        <a:lstStyle/>
        <a:p>
          <a:endParaRPr lang="ru-RU"/>
        </a:p>
      </dgm:t>
    </dgm:pt>
    <dgm:pt modelId="{4B1DFF38-67D5-4675-9C25-9C0939479047}" type="sibTrans" cxnId="{2A7A6902-B727-47A9-AC68-503C7DB97B4A}">
      <dgm:prSet/>
      <dgm:spPr/>
      <dgm:t>
        <a:bodyPr/>
        <a:lstStyle/>
        <a:p>
          <a:endParaRPr lang="ru-RU"/>
        </a:p>
      </dgm:t>
    </dgm:pt>
    <dgm:pt modelId="{12CD6783-7C5E-4816-BC02-811CAB30D0AD}">
      <dgm:prSet phldrT="[Текст]"/>
      <dgm:spPr/>
      <dgm:t>
        <a:bodyPr/>
        <a:lstStyle/>
        <a:p>
          <a:r>
            <a:rPr lang="ru-RU" b="0"/>
            <a:t>Дорожная карта </a:t>
          </a:r>
          <a:endParaRPr lang="ru-RU" dirty="0"/>
        </a:p>
      </dgm:t>
    </dgm:pt>
    <dgm:pt modelId="{F0EECE92-DA7E-4D57-B196-11F5B9CD2FA7}" type="parTrans" cxnId="{38CDA047-A6F1-4A02-B358-F689D0C1A525}">
      <dgm:prSet/>
      <dgm:spPr/>
      <dgm:t>
        <a:bodyPr/>
        <a:lstStyle/>
        <a:p>
          <a:endParaRPr lang="ru-RU"/>
        </a:p>
      </dgm:t>
    </dgm:pt>
    <dgm:pt modelId="{A77CBC05-4B5D-440A-83D1-DFF41ABD5E21}" type="sibTrans" cxnId="{38CDA047-A6F1-4A02-B358-F689D0C1A525}">
      <dgm:prSet/>
      <dgm:spPr/>
      <dgm:t>
        <a:bodyPr/>
        <a:lstStyle/>
        <a:p>
          <a:endParaRPr lang="ru-RU"/>
        </a:p>
      </dgm:t>
    </dgm:pt>
    <dgm:pt modelId="{DF3E7235-B31D-4A41-9455-F2AEF46F646C}">
      <dgm:prSet phldrT="[Текст]" custT="1"/>
      <dgm:spPr/>
      <dgm:t>
        <a:bodyPr/>
        <a:lstStyle/>
        <a:p>
          <a:r>
            <a:rPr lang="ru-RU" sz="2400" b="1" dirty="0">
              <a:effectLst/>
              <a:latin typeface="quote-cjk-patch"/>
            </a:rPr>
            <a:t>16,9%</a:t>
          </a:r>
          <a:endParaRPr lang="ru-RU" sz="2400" dirty="0"/>
        </a:p>
      </dgm:t>
    </dgm:pt>
    <dgm:pt modelId="{54A0208B-D5DC-47ED-93A4-76089AA83D6E}" type="parTrans" cxnId="{21CF7781-1E06-4444-967A-067AD195B7EB}">
      <dgm:prSet/>
      <dgm:spPr/>
      <dgm:t>
        <a:bodyPr/>
        <a:lstStyle/>
        <a:p>
          <a:endParaRPr lang="ru-RU"/>
        </a:p>
      </dgm:t>
    </dgm:pt>
    <dgm:pt modelId="{E2C91355-DFB4-472D-A81B-B1C4D25360AB}" type="sibTrans" cxnId="{21CF7781-1E06-4444-967A-067AD195B7EB}">
      <dgm:prSet/>
      <dgm:spPr/>
      <dgm:t>
        <a:bodyPr/>
        <a:lstStyle/>
        <a:p>
          <a:endParaRPr lang="ru-RU"/>
        </a:p>
      </dgm:t>
    </dgm:pt>
    <dgm:pt modelId="{FDE88C37-3BA0-4570-A12D-95EC7DE0B857}">
      <dgm:prSet/>
      <dgm:spPr/>
      <dgm:t>
        <a:bodyPr/>
        <a:lstStyle/>
        <a:p>
          <a:r>
            <a:rPr lang="ru-RU" b="0"/>
            <a:t>Приказ о закреплении наставников за другими категориями педагогических работников</a:t>
          </a:r>
          <a:endParaRPr lang="ru-RU" b="0" dirty="0"/>
        </a:p>
      </dgm:t>
    </dgm:pt>
    <dgm:pt modelId="{34A8C004-14AC-4788-BFE1-78D18438FF41}" type="parTrans" cxnId="{BADEE9E8-F24E-460F-855F-AA267BF43F51}">
      <dgm:prSet/>
      <dgm:spPr/>
      <dgm:t>
        <a:bodyPr/>
        <a:lstStyle/>
        <a:p>
          <a:endParaRPr lang="ru-RU"/>
        </a:p>
      </dgm:t>
    </dgm:pt>
    <dgm:pt modelId="{897DD54B-962D-46CF-BE01-7DC1136ACAF8}" type="sibTrans" cxnId="{BADEE9E8-F24E-460F-855F-AA267BF43F51}">
      <dgm:prSet/>
      <dgm:spPr/>
      <dgm:t>
        <a:bodyPr/>
        <a:lstStyle/>
        <a:p>
          <a:endParaRPr lang="ru-RU"/>
        </a:p>
      </dgm:t>
    </dgm:pt>
    <dgm:pt modelId="{656DBFDC-0D3C-4952-A96F-DB8A46E3E678}">
      <dgm:prSet phldrT="[Текст]"/>
      <dgm:spPr/>
      <dgm:t>
        <a:bodyPr/>
        <a:lstStyle/>
        <a:p>
          <a:r>
            <a:rPr lang="ru-RU" b="0"/>
            <a:t>Приказ о внедрении системы</a:t>
          </a:r>
          <a:endParaRPr lang="ru-RU" dirty="0"/>
        </a:p>
      </dgm:t>
    </dgm:pt>
    <dgm:pt modelId="{1959F378-5892-47D3-A815-3DF0504E5309}" type="parTrans" cxnId="{E486A2AA-E50E-4FFD-90E3-997E17924E8C}">
      <dgm:prSet/>
      <dgm:spPr/>
      <dgm:t>
        <a:bodyPr/>
        <a:lstStyle/>
        <a:p>
          <a:endParaRPr lang="ru-RU"/>
        </a:p>
      </dgm:t>
    </dgm:pt>
    <dgm:pt modelId="{51460624-B79E-4292-B4E5-0074E8078F83}" type="sibTrans" cxnId="{E486A2AA-E50E-4FFD-90E3-997E17924E8C}">
      <dgm:prSet/>
      <dgm:spPr/>
      <dgm:t>
        <a:bodyPr/>
        <a:lstStyle/>
        <a:p>
          <a:endParaRPr lang="ru-RU"/>
        </a:p>
      </dgm:t>
    </dgm:pt>
    <dgm:pt modelId="{89A0972F-0FF2-4EE3-B01F-2126514505BD}">
      <dgm:prSet phldrT="[Текст]"/>
      <dgm:spPr/>
      <dgm:t>
        <a:bodyPr/>
        <a:lstStyle/>
        <a:p>
          <a:r>
            <a:rPr lang="ru-RU" b="0"/>
            <a:t>Приказ о закреплении наставников за молодыми специалистами</a:t>
          </a:r>
          <a:endParaRPr lang="ru-RU" dirty="0"/>
        </a:p>
      </dgm:t>
    </dgm:pt>
    <dgm:pt modelId="{F66E44E1-6A40-4B14-A941-8213E7599F34}" type="parTrans" cxnId="{7598A2E3-7242-4C72-98DA-7EA3BBB83FEA}">
      <dgm:prSet/>
      <dgm:spPr/>
      <dgm:t>
        <a:bodyPr/>
        <a:lstStyle/>
        <a:p>
          <a:endParaRPr lang="ru-RU"/>
        </a:p>
      </dgm:t>
    </dgm:pt>
    <dgm:pt modelId="{F8353750-6353-4D4D-8CA0-6A29E46B0B28}" type="sibTrans" cxnId="{7598A2E3-7242-4C72-98DA-7EA3BBB83FEA}">
      <dgm:prSet/>
      <dgm:spPr/>
      <dgm:t>
        <a:bodyPr/>
        <a:lstStyle/>
        <a:p>
          <a:endParaRPr lang="ru-RU"/>
        </a:p>
      </dgm:t>
    </dgm:pt>
    <dgm:pt modelId="{BCFA234E-489A-4423-A895-18ED3B14339A}">
      <dgm:prSet phldrT="[Текст]" custT="1"/>
      <dgm:spPr/>
      <dgm:t>
        <a:bodyPr/>
        <a:lstStyle/>
        <a:p>
          <a:r>
            <a:rPr lang="ru-RU" sz="2400" b="0">
              <a:effectLst/>
              <a:latin typeface="quote-cjk-patch"/>
            </a:rPr>
            <a:t>81,9%</a:t>
          </a:r>
          <a:endParaRPr lang="ru-RU" sz="2400" dirty="0"/>
        </a:p>
      </dgm:t>
    </dgm:pt>
    <dgm:pt modelId="{1F8D8B90-A90C-4A50-A563-319614AB4310}" type="parTrans" cxnId="{1C388158-18B5-45D4-B2C9-5AA87A0FA4E4}">
      <dgm:prSet/>
      <dgm:spPr/>
      <dgm:t>
        <a:bodyPr/>
        <a:lstStyle/>
        <a:p>
          <a:endParaRPr lang="ru-RU"/>
        </a:p>
      </dgm:t>
    </dgm:pt>
    <dgm:pt modelId="{E83E6BB2-77C6-48B5-8AA2-E0AD0C87DAEC}" type="sibTrans" cxnId="{1C388158-18B5-45D4-B2C9-5AA87A0FA4E4}">
      <dgm:prSet/>
      <dgm:spPr/>
      <dgm:t>
        <a:bodyPr/>
        <a:lstStyle/>
        <a:p>
          <a:endParaRPr lang="ru-RU"/>
        </a:p>
      </dgm:t>
    </dgm:pt>
    <dgm:pt modelId="{D444F0D0-D43A-469C-8AAF-85F9766FCE6C}">
      <dgm:prSet phldrT="[Текст]" custT="1"/>
      <dgm:spPr/>
      <dgm:t>
        <a:bodyPr/>
        <a:lstStyle/>
        <a:p>
          <a:r>
            <a:rPr lang="ru-RU" sz="2400" b="0">
              <a:effectLst/>
              <a:latin typeface="quote-cjk-patch"/>
            </a:rPr>
            <a:t>60,8%</a:t>
          </a:r>
          <a:endParaRPr lang="ru-RU" sz="2400" dirty="0"/>
        </a:p>
      </dgm:t>
    </dgm:pt>
    <dgm:pt modelId="{DF601E8E-93A9-4151-9119-7256F905B754}" type="parTrans" cxnId="{D0DE1F89-7A52-4C3A-AE8F-98574502D790}">
      <dgm:prSet/>
      <dgm:spPr/>
      <dgm:t>
        <a:bodyPr/>
        <a:lstStyle/>
        <a:p>
          <a:endParaRPr lang="ru-RU"/>
        </a:p>
      </dgm:t>
    </dgm:pt>
    <dgm:pt modelId="{8A8F1826-8056-45F7-8143-67DDC7B19589}" type="sibTrans" cxnId="{D0DE1F89-7A52-4C3A-AE8F-98574502D790}">
      <dgm:prSet/>
      <dgm:spPr/>
      <dgm:t>
        <a:bodyPr/>
        <a:lstStyle/>
        <a:p>
          <a:endParaRPr lang="ru-RU"/>
        </a:p>
      </dgm:t>
    </dgm:pt>
    <dgm:pt modelId="{911ED42D-0E95-4742-8D87-911EA1D7A282}">
      <dgm:prSet phldrT="[Текст]" custT="1"/>
      <dgm:spPr/>
      <dgm:t>
        <a:bodyPr/>
        <a:lstStyle/>
        <a:p>
          <a:r>
            <a:rPr lang="ru-RU" sz="2400" b="0">
              <a:effectLst/>
              <a:latin typeface="quote-cjk-patch"/>
            </a:rPr>
            <a:t>87,7%</a:t>
          </a:r>
          <a:endParaRPr lang="ru-RU" sz="2400" dirty="0"/>
        </a:p>
      </dgm:t>
    </dgm:pt>
    <dgm:pt modelId="{5DF4D1AB-4234-4C40-B262-DF026C6964C4}" type="parTrans" cxnId="{A7416E1E-970D-4D8A-B254-09E0F4744F8D}">
      <dgm:prSet/>
      <dgm:spPr/>
      <dgm:t>
        <a:bodyPr/>
        <a:lstStyle/>
        <a:p>
          <a:endParaRPr lang="ru-RU"/>
        </a:p>
      </dgm:t>
    </dgm:pt>
    <dgm:pt modelId="{D8AF4C82-D2C8-4449-87D5-DF63755943E2}" type="sibTrans" cxnId="{A7416E1E-970D-4D8A-B254-09E0F4744F8D}">
      <dgm:prSet/>
      <dgm:spPr/>
      <dgm:t>
        <a:bodyPr/>
        <a:lstStyle/>
        <a:p>
          <a:endParaRPr lang="ru-RU"/>
        </a:p>
      </dgm:t>
    </dgm:pt>
    <dgm:pt modelId="{6A25FC6A-07BE-4173-891C-5D6D2F68CB80}" type="pres">
      <dgm:prSet presAssocID="{23AD53C8-DB6A-4019-B01E-1E28E6F74EE8}" presName="linear" presStyleCnt="0">
        <dgm:presLayoutVars>
          <dgm:animLvl val="lvl"/>
          <dgm:resizeHandles val="exact"/>
        </dgm:presLayoutVars>
      </dgm:prSet>
      <dgm:spPr/>
    </dgm:pt>
    <dgm:pt modelId="{41CD90B2-B5C2-4B93-A6E1-C316477BA8BB}" type="pres">
      <dgm:prSet presAssocID="{74ED3666-2DFA-4462-8AC0-9B058101180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FB7415C-8DFB-4337-9188-F7F5F86C7FF1}" type="pres">
      <dgm:prSet presAssocID="{74ED3666-2DFA-4462-8AC0-9B0581011807}" presName="childText" presStyleLbl="revTx" presStyleIdx="0" presStyleCnt="5">
        <dgm:presLayoutVars>
          <dgm:bulletEnabled val="1"/>
        </dgm:presLayoutVars>
      </dgm:prSet>
      <dgm:spPr/>
    </dgm:pt>
    <dgm:pt modelId="{94E6099A-ECFE-4BC1-B90F-A63E061C381C}" type="pres">
      <dgm:prSet presAssocID="{12CD6783-7C5E-4816-BC02-811CAB30D0A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B429340-EAF4-425F-9F9C-C783131395F7}" type="pres">
      <dgm:prSet presAssocID="{12CD6783-7C5E-4816-BC02-811CAB30D0AD}" presName="childText" presStyleLbl="revTx" presStyleIdx="1" presStyleCnt="5">
        <dgm:presLayoutVars>
          <dgm:bulletEnabled val="1"/>
        </dgm:presLayoutVars>
      </dgm:prSet>
      <dgm:spPr/>
    </dgm:pt>
    <dgm:pt modelId="{9E57BFCF-2B14-4138-ADE9-F4E57CBA27F1}" type="pres">
      <dgm:prSet presAssocID="{656DBFDC-0D3C-4952-A96F-DB8A46E3E67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C3B7397-1255-4F25-9C2B-D2F3C7D88526}" type="pres">
      <dgm:prSet presAssocID="{656DBFDC-0D3C-4952-A96F-DB8A46E3E678}" presName="childText" presStyleLbl="revTx" presStyleIdx="2" presStyleCnt="5">
        <dgm:presLayoutVars>
          <dgm:bulletEnabled val="1"/>
        </dgm:presLayoutVars>
      </dgm:prSet>
      <dgm:spPr/>
    </dgm:pt>
    <dgm:pt modelId="{5CB526B2-B22D-4A5A-8562-B35625714B6A}" type="pres">
      <dgm:prSet presAssocID="{89A0972F-0FF2-4EE3-B01F-2126514505B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0BB5BE7-59A0-4461-923D-3E7B7EBD8338}" type="pres">
      <dgm:prSet presAssocID="{89A0972F-0FF2-4EE3-B01F-2126514505BD}" presName="childText" presStyleLbl="revTx" presStyleIdx="3" presStyleCnt="5">
        <dgm:presLayoutVars>
          <dgm:bulletEnabled val="1"/>
        </dgm:presLayoutVars>
      </dgm:prSet>
      <dgm:spPr/>
    </dgm:pt>
    <dgm:pt modelId="{FE0AC0E1-B88F-4500-BDF0-4D5A9EB406B0}" type="pres">
      <dgm:prSet presAssocID="{FDE88C37-3BA0-4570-A12D-95EC7DE0B857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99380C3E-F4DD-4FA4-BA40-296FB0C3106D}" type="pres">
      <dgm:prSet presAssocID="{FDE88C37-3BA0-4570-A12D-95EC7DE0B857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2A7A6902-B727-47A9-AC68-503C7DB97B4A}" srcId="{74ED3666-2DFA-4462-8AC0-9B0581011807}" destId="{0DF4E335-FAD4-4F50-AB13-6E68217D8A64}" srcOrd="0" destOrd="0" parTransId="{6D0B4809-4ECE-478B-BAD3-1AE896086CD5}" sibTransId="{4B1DFF38-67D5-4675-9C25-9C0939479047}"/>
    <dgm:cxn modelId="{9F321903-CAD9-4B91-B09A-0DA314518BBC}" type="presOf" srcId="{DF3E7235-B31D-4A41-9455-F2AEF46F646C}" destId="{99380C3E-F4DD-4FA4-BA40-296FB0C3106D}" srcOrd="0" destOrd="0" presId="urn:microsoft.com/office/officeart/2005/8/layout/vList2"/>
    <dgm:cxn modelId="{6EB30D0C-8A6A-45BF-804D-3B34176E989F}" type="presOf" srcId="{D444F0D0-D43A-469C-8AAF-85F9766FCE6C}" destId="{9C3B7397-1255-4F25-9C2B-D2F3C7D88526}" srcOrd="0" destOrd="0" presId="urn:microsoft.com/office/officeart/2005/8/layout/vList2"/>
    <dgm:cxn modelId="{E85B1316-76CA-44E1-954C-5F1F8B51803F}" type="presOf" srcId="{23AD53C8-DB6A-4019-B01E-1E28E6F74EE8}" destId="{6A25FC6A-07BE-4173-891C-5D6D2F68CB80}" srcOrd="0" destOrd="0" presId="urn:microsoft.com/office/officeart/2005/8/layout/vList2"/>
    <dgm:cxn modelId="{FF650F19-3B91-434F-8090-F817D5685FCF}" type="presOf" srcId="{12CD6783-7C5E-4816-BC02-811CAB30D0AD}" destId="{94E6099A-ECFE-4BC1-B90F-A63E061C381C}" srcOrd="0" destOrd="0" presId="urn:microsoft.com/office/officeart/2005/8/layout/vList2"/>
    <dgm:cxn modelId="{A7416E1E-970D-4D8A-B254-09E0F4744F8D}" srcId="{89A0972F-0FF2-4EE3-B01F-2126514505BD}" destId="{911ED42D-0E95-4742-8D87-911EA1D7A282}" srcOrd="0" destOrd="0" parTransId="{5DF4D1AB-4234-4C40-B262-DF026C6964C4}" sibTransId="{D8AF4C82-D2C8-4449-87D5-DF63755943E2}"/>
    <dgm:cxn modelId="{B244A02E-CD38-4661-841F-B6514D59F690}" type="presOf" srcId="{0DF4E335-FAD4-4F50-AB13-6E68217D8A64}" destId="{1FB7415C-8DFB-4337-9188-F7F5F86C7FF1}" srcOrd="0" destOrd="0" presId="urn:microsoft.com/office/officeart/2005/8/layout/vList2"/>
    <dgm:cxn modelId="{5597AE39-35C5-48E5-A20F-37827A4C9FA1}" type="presOf" srcId="{74ED3666-2DFA-4462-8AC0-9B0581011807}" destId="{41CD90B2-B5C2-4B93-A6E1-C316477BA8BB}" srcOrd="0" destOrd="0" presId="urn:microsoft.com/office/officeart/2005/8/layout/vList2"/>
    <dgm:cxn modelId="{E253EF3D-B7FC-4A97-A979-34C60490022D}" type="presOf" srcId="{89A0972F-0FF2-4EE3-B01F-2126514505BD}" destId="{5CB526B2-B22D-4A5A-8562-B35625714B6A}" srcOrd="0" destOrd="0" presId="urn:microsoft.com/office/officeart/2005/8/layout/vList2"/>
    <dgm:cxn modelId="{38CDA047-A6F1-4A02-B358-F689D0C1A525}" srcId="{23AD53C8-DB6A-4019-B01E-1E28E6F74EE8}" destId="{12CD6783-7C5E-4816-BC02-811CAB30D0AD}" srcOrd="1" destOrd="0" parTransId="{F0EECE92-DA7E-4D57-B196-11F5B9CD2FA7}" sibTransId="{A77CBC05-4B5D-440A-83D1-DFF41ABD5E21}"/>
    <dgm:cxn modelId="{1C388158-18B5-45D4-B2C9-5AA87A0FA4E4}" srcId="{12CD6783-7C5E-4816-BC02-811CAB30D0AD}" destId="{BCFA234E-489A-4423-A895-18ED3B14339A}" srcOrd="0" destOrd="0" parTransId="{1F8D8B90-A90C-4A50-A563-319614AB4310}" sibTransId="{E83E6BB2-77C6-48B5-8AA2-E0AD0C87DAEC}"/>
    <dgm:cxn modelId="{21CF7781-1E06-4444-967A-067AD195B7EB}" srcId="{FDE88C37-3BA0-4570-A12D-95EC7DE0B857}" destId="{DF3E7235-B31D-4A41-9455-F2AEF46F646C}" srcOrd="0" destOrd="0" parTransId="{54A0208B-D5DC-47ED-93A4-76089AA83D6E}" sibTransId="{E2C91355-DFB4-472D-A81B-B1C4D25360AB}"/>
    <dgm:cxn modelId="{D0DE1F89-7A52-4C3A-AE8F-98574502D790}" srcId="{656DBFDC-0D3C-4952-A96F-DB8A46E3E678}" destId="{D444F0D0-D43A-469C-8AAF-85F9766FCE6C}" srcOrd="0" destOrd="0" parTransId="{DF601E8E-93A9-4151-9119-7256F905B754}" sibTransId="{8A8F1826-8056-45F7-8143-67DDC7B19589}"/>
    <dgm:cxn modelId="{AE1D9F9E-AF2B-4FBE-8BB2-6D14F2DA7B3B}" type="presOf" srcId="{FDE88C37-3BA0-4570-A12D-95EC7DE0B857}" destId="{FE0AC0E1-B88F-4500-BDF0-4D5A9EB406B0}" srcOrd="0" destOrd="0" presId="urn:microsoft.com/office/officeart/2005/8/layout/vList2"/>
    <dgm:cxn modelId="{E486A2AA-E50E-4FFD-90E3-997E17924E8C}" srcId="{23AD53C8-DB6A-4019-B01E-1E28E6F74EE8}" destId="{656DBFDC-0D3C-4952-A96F-DB8A46E3E678}" srcOrd="2" destOrd="0" parTransId="{1959F378-5892-47D3-A815-3DF0504E5309}" sibTransId="{51460624-B79E-4292-B4E5-0074E8078F83}"/>
    <dgm:cxn modelId="{0A6F7BB9-89E7-42DA-AAD4-E69D4F13E198}" type="presOf" srcId="{656DBFDC-0D3C-4952-A96F-DB8A46E3E678}" destId="{9E57BFCF-2B14-4138-ADE9-F4E57CBA27F1}" srcOrd="0" destOrd="0" presId="urn:microsoft.com/office/officeart/2005/8/layout/vList2"/>
    <dgm:cxn modelId="{2BAD6CC6-81FA-442E-ACD4-6C96724ECFDA}" srcId="{23AD53C8-DB6A-4019-B01E-1E28E6F74EE8}" destId="{74ED3666-2DFA-4462-8AC0-9B0581011807}" srcOrd="0" destOrd="0" parTransId="{4A73AE70-5D79-4C01-A4E6-E8A6A706C33F}" sibTransId="{2FEBC16D-09E1-4B0D-A218-EA61B14407E4}"/>
    <dgm:cxn modelId="{1E7687CD-E604-4349-9AD4-7B2D68D5534E}" type="presOf" srcId="{911ED42D-0E95-4742-8D87-911EA1D7A282}" destId="{B0BB5BE7-59A0-4461-923D-3E7B7EBD8338}" srcOrd="0" destOrd="0" presId="urn:microsoft.com/office/officeart/2005/8/layout/vList2"/>
    <dgm:cxn modelId="{7598A2E3-7242-4C72-98DA-7EA3BBB83FEA}" srcId="{23AD53C8-DB6A-4019-B01E-1E28E6F74EE8}" destId="{89A0972F-0FF2-4EE3-B01F-2126514505BD}" srcOrd="3" destOrd="0" parTransId="{F66E44E1-6A40-4B14-A941-8213E7599F34}" sibTransId="{F8353750-6353-4D4D-8CA0-6A29E46B0B28}"/>
    <dgm:cxn modelId="{BADEE9E8-F24E-460F-855F-AA267BF43F51}" srcId="{23AD53C8-DB6A-4019-B01E-1E28E6F74EE8}" destId="{FDE88C37-3BA0-4570-A12D-95EC7DE0B857}" srcOrd="4" destOrd="0" parTransId="{34A8C004-14AC-4788-BFE1-78D18438FF41}" sibTransId="{897DD54B-962D-46CF-BE01-7DC1136ACAF8}"/>
    <dgm:cxn modelId="{E5531AF3-7577-4D5D-994A-490BF6897348}" type="presOf" srcId="{BCFA234E-489A-4423-A895-18ED3B14339A}" destId="{4B429340-EAF4-425F-9F9C-C783131395F7}" srcOrd="0" destOrd="0" presId="urn:microsoft.com/office/officeart/2005/8/layout/vList2"/>
    <dgm:cxn modelId="{7B386A98-69A3-46C6-A322-EADDF144C84A}" type="presParOf" srcId="{6A25FC6A-07BE-4173-891C-5D6D2F68CB80}" destId="{41CD90B2-B5C2-4B93-A6E1-C316477BA8BB}" srcOrd="0" destOrd="0" presId="urn:microsoft.com/office/officeart/2005/8/layout/vList2"/>
    <dgm:cxn modelId="{BF1CB3ED-A38F-4513-A5A3-D8BD40D5CDFB}" type="presParOf" srcId="{6A25FC6A-07BE-4173-891C-5D6D2F68CB80}" destId="{1FB7415C-8DFB-4337-9188-F7F5F86C7FF1}" srcOrd="1" destOrd="0" presId="urn:microsoft.com/office/officeart/2005/8/layout/vList2"/>
    <dgm:cxn modelId="{2ED37D64-00A6-40CA-9D33-03CDFC5DAB33}" type="presParOf" srcId="{6A25FC6A-07BE-4173-891C-5D6D2F68CB80}" destId="{94E6099A-ECFE-4BC1-B90F-A63E061C381C}" srcOrd="2" destOrd="0" presId="urn:microsoft.com/office/officeart/2005/8/layout/vList2"/>
    <dgm:cxn modelId="{A05ABAD2-2675-426A-9B20-A195721363DF}" type="presParOf" srcId="{6A25FC6A-07BE-4173-891C-5D6D2F68CB80}" destId="{4B429340-EAF4-425F-9F9C-C783131395F7}" srcOrd="3" destOrd="0" presId="urn:microsoft.com/office/officeart/2005/8/layout/vList2"/>
    <dgm:cxn modelId="{11CC11BF-6806-4C9D-9D8A-25DB45268BD8}" type="presParOf" srcId="{6A25FC6A-07BE-4173-891C-5D6D2F68CB80}" destId="{9E57BFCF-2B14-4138-ADE9-F4E57CBA27F1}" srcOrd="4" destOrd="0" presId="urn:microsoft.com/office/officeart/2005/8/layout/vList2"/>
    <dgm:cxn modelId="{285F6D4A-4A24-4EAB-87E2-C96E298FB89A}" type="presParOf" srcId="{6A25FC6A-07BE-4173-891C-5D6D2F68CB80}" destId="{9C3B7397-1255-4F25-9C2B-D2F3C7D88526}" srcOrd="5" destOrd="0" presId="urn:microsoft.com/office/officeart/2005/8/layout/vList2"/>
    <dgm:cxn modelId="{0AFA3E5F-9046-4DDA-B426-4A0ABEE8D8F4}" type="presParOf" srcId="{6A25FC6A-07BE-4173-891C-5D6D2F68CB80}" destId="{5CB526B2-B22D-4A5A-8562-B35625714B6A}" srcOrd="6" destOrd="0" presId="urn:microsoft.com/office/officeart/2005/8/layout/vList2"/>
    <dgm:cxn modelId="{10298572-EFD0-4231-BDD7-895ABD04E1BC}" type="presParOf" srcId="{6A25FC6A-07BE-4173-891C-5D6D2F68CB80}" destId="{B0BB5BE7-59A0-4461-923D-3E7B7EBD8338}" srcOrd="7" destOrd="0" presId="urn:microsoft.com/office/officeart/2005/8/layout/vList2"/>
    <dgm:cxn modelId="{03AEFD1D-4C0E-4546-8AB6-2C70B0478210}" type="presParOf" srcId="{6A25FC6A-07BE-4173-891C-5D6D2F68CB80}" destId="{FE0AC0E1-B88F-4500-BDF0-4D5A9EB406B0}" srcOrd="8" destOrd="0" presId="urn:microsoft.com/office/officeart/2005/8/layout/vList2"/>
    <dgm:cxn modelId="{FAF209F7-EF7B-49E2-9FFE-3031682AD218}" type="presParOf" srcId="{6A25FC6A-07BE-4173-891C-5D6D2F68CB80}" destId="{99380C3E-F4DD-4FA4-BA40-296FB0C3106D}" srcOrd="9" destOrd="0" presId="urn:microsoft.com/office/officeart/2005/8/layout/vList2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7D1E1A-32A8-4FD5-AA61-40464C6AE14B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774946C8-A84A-4FCE-83A4-3745E4F259AB}">
      <dgm:prSet phldrT="[Текст]"/>
      <dgm:spPr/>
      <dgm:t>
        <a:bodyPr/>
        <a:lstStyle/>
        <a:p>
          <a:r>
            <a:rPr lang="ru-RU" b="1" dirty="0"/>
            <a:t>Приказ о закреплении других категорий</a:t>
          </a:r>
          <a:r>
            <a:rPr lang="ru-RU" dirty="0"/>
            <a:t> — в 83% школ отсутствует</a:t>
          </a:r>
        </a:p>
      </dgm:t>
    </dgm:pt>
    <dgm:pt modelId="{BDECCF47-55CF-49EE-9D09-C97E35BC84E8}" type="parTrans" cxnId="{B59764B8-5967-4DD2-BCE8-3F365F92CBE7}">
      <dgm:prSet/>
      <dgm:spPr/>
      <dgm:t>
        <a:bodyPr/>
        <a:lstStyle/>
        <a:p>
          <a:endParaRPr lang="ru-RU"/>
        </a:p>
      </dgm:t>
    </dgm:pt>
    <dgm:pt modelId="{58300720-4ECA-47F4-82C5-DFB0E14EF1CA}" type="sibTrans" cxnId="{B59764B8-5967-4DD2-BCE8-3F365F92CBE7}">
      <dgm:prSet/>
      <dgm:spPr/>
      <dgm:t>
        <a:bodyPr/>
        <a:lstStyle/>
        <a:p>
          <a:endParaRPr lang="ru-RU"/>
        </a:p>
      </dgm:t>
    </dgm:pt>
    <dgm:pt modelId="{34C0CE11-4365-425D-85C4-0000E33226F4}">
      <dgm:prSet/>
      <dgm:spPr/>
      <dgm:t>
        <a:bodyPr/>
        <a:lstStyle/>
        <a:p>
          <a:r>
            <a:rPr lang="ru-RU" b="1" dirty="0"/>
            <a:t>Приказ о внедрении</a:t>
          </a:r>
          <a:r>
            <a:rPr lang="ru-RU" dirty="0"/>
            <a:t> (2022–2024) — потерял актуальность</a:t>
          </a:r>
        </a:p>
      </dgm:t>
    </dgm:pt>
    <dgm:pt modelId="{89D5DD1F-6982-4A41-8916-353A14FD5C49}" type="parTrans" cxnId="{5E2B7B0C-ACF6-4C07-867A-1CAAD7054042}">
      <dgm:prSet/>
      <dgm:spPr/>
      <dgm:t>
        <a:bodyPr/>
        <a:lstStyle/>
        <a:p>
          <a:endParaRPr lang="ru-RU"/>
        </a:p>
      </dgm:t>
    </dgm:pt>
    <dgm:pt modelId="{C297EFF1-44FC-4B6F-B42A-35146A6F9529}" type="sibTrans" cxnId="{5E2B7B0C-ACF6-4C07-867A-1CAAD7054042}">
      <dgm:prSet/>
      <dgm:spPr/>
      <dgm:t>
        <a:bodyPr/>
        <a:lstStyle/>
        <a:p>
          <a:endParaRPr lang="ru-RU"/>
        </a:p>
      </dgm:t>
    </dgm:pt>
    <dgm:pt modelId="{B463CE8F-417C-4896-A1C8-0C12DD4FFA48}">
      <dgm:prSet/>
      <dgm:spPr/>
      <dgm:t>
        <a:bodyPr/>
        <a:lstStyle/>
        <a:p>
          <a:r>
            <a:rPr lang="ru-RU" b="1" dirty="0"/>
            <a:t>Положение</a:t>
          </a:r>
          <a:r>
            <a:rPr lang="ru-RU" dirty="0"/>
            <a:t> — обновлено только в 55% школ (требуется!)</a:t>
          </a:r>
        </a:p>
      </dgm:t>
    </dgm:pt>
    <dgm:pt modelId="{284A24BC-2301-4A3D-9EF3-05DE1457337A}" type="parTrans" cxnId="{969DC05D-A97B-4A4A-A91D-ECE32A93799D}">
      <dgm:prSet/>
      <dgm:spPr/>
      <dgm:t>
        <a:bodyPr/>
        <a:lstStyle/>
        <a:p>
          <a:endParaRPr lang="ru-RU"/>
        </a:p>
      </dgm:t>
    </dgm:pt>
    <dgm:pt modelId="{8683BBC2-3579-4D9B-9D54-C84D9FB08D59}" type="sibTrans" cxnId="{969DC05D-A97B-4A4A-A91D-ECE32A93799D}">
      <dgm:prSet/>
      <dgm:spPr/>
      <dgm:t>
        <a:bodyPr/>
        <a:lstStyle/>
        <a:p>
          <a:endParaRPr lang="ru-RU"/>
        </a:p>
      </dgm:t>
    </dgm:pt>
    <dgm:pt modelId="{A585AA9C-0CAB-4041-B8E5-E346471C4618}" type="pres">
      <dgm:prSet presAssocID="{F57D1E1A-32A8-4FD5-AA61-40464C6AE14B}" presName="linear" presStyleCnt="0">
        <dgm:presLayoutVars>
          <dgm:dir/>
          <dgm:animLvl val="lvl"/>
          <dgm:resizeHandles val="exact"/>
        </dgm:presLayoutVars>
      </dgm:prSet>
      <dgm:spPr/>
    </dgm:pt>
    <dgm:pt modelId="{6FBEAD0E-7E3B-4F49-90F2-549430DCA811}" type="pres">
      <dgm:prSet presAssocID="{774946C8-A84A-4FCE-83A4-3745E4F259AB}" presName="parentLin" presStyleCnt="0"/>
      <dgm:spPr/>
    </dgm:pt>
    <dgm:pt modelId="{E8691AA9-06FA-492E-B77F-9A58E61B43AB}" type="pres">
      <dgm:prSet presAssocID="{774946C8-A84A-4FCE-83A4-3745E4F259AB}" presName="parentLeftMargin" presStyleLbl="node1" presStyleIdx="0" presStyleCnt="3"/>
      <dgm:spPr/>
    </dgm:pt>
    <dgm:pt modelId="{B1867799-A64F-4F9D-BF76-FDB0BB978BF3}" type="pres">
      <dgm:prSet presAssocID="{774946C8-A84A-4FCE-83A4-3745E4F259A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250B494-872A-42FD-AB77-578362719D9F}" type="pres">
      <dgm:prSet presAssocID="{774946C8-A84A-4FCE-83A4-3745E4F259AB}" presName="negativeSpace" presStyleCnt="0"/>
      <dgm:spPr/>
    </dgm:pt>
    <dgm:pt modelId="{0BF2663C-6741-4F52-9023-413D29A21292}" type="pres">
      <dgm:prSet presAssocID="{774946C8-A84A-4FCE-83A4-3745E4F259AB}" presName="childText" presStyleLbl="conFgAcc1" presStyleIdx="0" presStyleCnt="3">
        <dgm:presLayoutVars>
          <dgm:bulletEnabled val="1"/>
        </dgm:presLayoutVars>
      </dgm:prSet>
      <dgm:spPr/>
    </dgm:pt>
    <dgm:pt modelId="{2AA35942-FF43-431E-8A88-FFE741374A96}" type="pres">
      <dgm:prSet presAssocID="{58300720-4ECA-47F4-82C5-DFB0E14EF1CA}" presName="spaceBetweenRectangles" presStyleCnt="0"/>
      <dgm:spPr/>
    </dgm:pt>
    <dgm:pt modelId="{E9A6A0FA-B187-49B2-B2D2-50E48194A8BC}" type="pres">
      <dgm:prSet presAssocID="{34C0CE11-4365-425D-85C4-0000E33226F4}" presName="parentLin" presStyleCnt="0"/>
      <dgm:spPr/>
    </dgm:pt>
    <dgm:pt modelId="{699F34C3-4B92-400D-9795-30D6BB38F2F8}" type="pres">
      <dgm:prSet presAssocID="{34C0CE11-4365-425D-85C4-0000E33226F4}" presName="parentLeftMargin" presStyleLbl="node1" presStyleIdx="0" presStyleCnt="3"/>
      <dgm:spPr/>
    </dgm:pt>
    <dgm:pt modelId="{3460AFCF-3D53-4798-B449-C0D5435A087B}" type="pres">
      <dgm:prSet presAssocID="{34C0CE11-4365-425D-85C4-0000E33226F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DC3A0E6-9783-4340-917B-CCE63B904254}" type="pres">
      <dgm:prSet presAssocID="{34C0CE11-4365-425D-85C4-0000E33226F4}" presName="negativeSpace" presStyleCnt="0"/>
      <dgm:spPr/>
    </dgm:pt>
    <dgm:pt modelId="{5A428239-A434-4FC1-B0E0-6B62F7DBBBD5}" type="pres">
      <dgm:prSet presAssocID="{34C0CE11-4365-425D-85C4-0000E33226F4}" presName="childText" presStyleLbl="conFgAcc1" presStyleIdx="1" presStyleCnt="3">
        <dgm:presLayoutVars>
          <dgm:bulletEnabled val="1"/>
        </dgm:presLayoutVars>
      </dgm:prSet>
      <dgm:spPr/>
    </dgm:pt>
    <dgm:pt modelId="{3485E76B-CB35-4943-8D69-D8A24140A9D4}" type="pres">
      <dgm:prSet presAssocID="{C297EFF1-44FC-4B6F-B42A-35146A6F9529}" presName="spaceBetweenRectangles" presStyleCnt="0"/>
      <dgm:spPr/>
    </dgm:pt>
    <dgm:pt modelId="{71CEA3BA-EEE4-4B00-881B-F80219701EFB}" type="pres">
      <dgm:prSet presAssocID="{B463CE8F-417C-4896-A1C8-0C12DD4FFA48}" presName="parentLin" presStyleCnt="0"/>
      <dgm:spPr/>
    </dgm:pt>
    <dgm:pt modelId="{F92A512E-F430-45C4-A300-D64C06171501}" type="pres">
      <dgm:prSet presAssocID="{B463CE8F-417C-4896-A1C8-0C12DD4FFA48}" presName="parentLeftMargin" presStyleLbl="node1" presStyleIdx="1" presStyleCnt="3"/>
      <dgm:spPr/>
    </dgm:pt>
    <dgm:pt modelId="{30D606BC-EC9A-47FF-A928-D46A6783F16B}" type="pres">
      <dgm:prSet presAssocID="{B463CE8F-417C-4896-A1C8-0C12DD4FFA4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E6B1182-C9D2-4A9A-A197-D130A83EED55}" type="pres">
      <dgm:prSet presAssocID="{B463CE8F-417C-4896-A1C8-0C12DD4FFA48}" presName="negativeSpace" presStyleCnt="0"/>
      <dgm:spPr/>
    </dgm:pt>
    <dgm:pt modelId="{00B5643B-7D54-44B1-B816-163DAEB6D256}" type="pres">
      <dgm:prSet presAssocID="{B463CE8F-417C-4896-A1C8-0C12DD4FFA4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E2B7B0C-ACF6-4C07-867A-1CAAD7054042}" srcId="{F57D1E1A-32A8-4FD5-AA61-40464C6AE14B}" destId="{34C0CE11-4365-425D-85C4-0000E33226F4}" srcOrd="1" destOrd="0" parTransId="{89D5DD1F-6982-4A41-8916-353A14FD5C49}" sibTransId="{C297EFF1-44FC-4B6F-B42A-35146A6F9529}"/>
    <dgm:cxn modelId="{8DC92529-31A3-41CC-909C-7A1AF8AE18C1}" type="presOf" srcId="{34C0CE11-4365-425D-85C4-0000E33226F4}" destId="{3460AFCF-3D53-4798-B449-C0D5435A087B}" srcOrd="1" destOrd="0" presId="urn:microsoft.com/office/officeart/2005/8/layout/list1"/>
    <dgm:cxn modelId="{C9166637-4F39-44AB-A69B-EE26AC378A54}" type="presOf" srcId="{34C0CE11-4365-425D-85C4-0000E33226F4}" destId="{699F34C3-4B92-400D-9795-30D6BB38F2F8}" srcOrd="0" destOrd="0" presId="urn:microsoft.com/office/officeart/2005/8/layout/list1"/>
    <dgm:cxn modelId="{65AA0B38-66DC-4AB5-A4AB-A92B9CAC00D9}" type="presOf" srcId="{B463CE8F-417C-4896-A1C8-0C12DD4FFA48}" destId="{30D606BC-EC9A-47FF-A928-D46A6783F16B}" srcOrd="1" destOrd="0" presId="urn:microsoft.com/office/officeart/2005/8/layout/list1"/>
    <dgm:cxn modelId="{969DC05D-A97B-4A4A-A91D-ECE32A93799D}" srcId="{F57D1E1A-32A8-4FD5-AA61-40464C6AE14B}" destId="{B463CE8F-417C-4896-A1C8-0C12DD4FFA48}" srcOrd="2" destOrd="0" parTransId="{284A24BC-2301-4A3D-9EF3-05DE1457337A}" sibTransId="{8683BBC2-3579-4D9B-9D54-C84D9FB08D59}"/>
    <dgm:cxn modelId="{7F074541-0EB1-4F20-8F38-3FAFA3DB5307}" type="presOf" srcId="{B463CE8F-417C-4896-A1C8-0C12DD4FFA48}" destId="{F92A512E-F430-45C4-A300-D64C06171501}" srcOrd="0" destOrd="0" presId="urn:microsoft.com/office/officeart/2005/8/layout/list1"/>
    <dgm:cxn modelId="{F52B4958-5AA6-433A-A8EA-7594810117A9}" type="presOf" srcId="{F57D1E1A-32A8-4FD5-AA61-40464C6AE14B}" destId="{A585AA9C-0CAB-4041-B8E5-E346471C4618}" srcOrd="0" destOrd="0" presId="urn:microsoft.com/office/officeart/2005/8/layout/list1"/>
    <dgm:cxn modelId="{BD5351AB-1762-40C8-AE02-6561AB628FD0}" type="presOf" srcId="{774946C8-A84A-4FCE-83A4-3745E4F259AB}" destId="{B1867799-A64F-4F9D-BF76-FDB0BB978BF3}" srcOrd="1" destOrd="0" presId="urn:microsoft.com/office/officeart/2005/8/layout/list1"/>
    <dgm:cxn modelId="{B59764B8-5967-4DD2-BCE8-3F365F92CBE7}" srcId="{F57D1E1A-32A8-4FD5-AA61-40464C6AE14B}" destId="{774946C8-A84A-4FCE-83A4-3745E4F259AB}" srcOrd="0" destOrd="0" parTransId="{BDECCF47-55CF-49EE-9D09-C97E35BC84E8}" sibTransId="{58300720-4ECA-47F4-82C5-DFB0E14EF1CA}"/>
    <dgm:cxn modelId="{08FE45CB-72DA-457E-A067-09FCE3B6B272}" type="presOf" srcId="{774946C8-A84A-4FCE-83A4-3745E4F259AB}" destId="{E8691AA9-06FA-492E-B77F-9A58E61B43AB}" srcOrd="0" destOrd="0" presId="urn:microsoft.com/office/officeart/2005/8/layout/list1"/>
    <dgm:cxn modelId="{73C7391E-AB64-47FE-909C-A2E6C2721D29}" type="presParOf" srcId="{A585AA9C-0CAB-4041-B8E5-E346471C4618}" destId="{6FBEAD0E-7E3B-4F49-90F2-549430DCA811}" srcOrd="0" destOrd="0" presId="urn:microsoft.com/office/officeart/2005/8/layout/list1"/>
    <dgm:cxn modelId="{4D430568-77BA-4434-9E32-DE731F8CCF4A}" type="presParOf" srcId="{6FBEAD0E-7E3B-4F49-90F2-549430DCA811}" destId="{E8691AA9-06FA-492E-B77F-9A58E61B43AB}" srcOrd="0" destOrd="0" presId="urn:microsoft.com/office/officeart/2005/8/layout/list1"/>
    <dgm:cxn modelId="{4DDC2A71-C497-4159-904F-4DD6E2D9E2DE}" type="presParOf" srcId="{6FBEAD0E-7E3B-4F49-90F2-549430DCA811}" destId="{B1867799-A64F-4F9D-BF76-FDB0BB978BF3}" srcOrd="1" destOrd="0" presId="urn:microsoft.com/office/officeart/2005/8/layout/list1"/>
    <dgm:cxn modelId="{B7722F8E-E135-4F76-B80D-CE3B23A9298E}" type="presParOf" srcId="{A585AA9C-0CAB-4041-B8E5-E346471C4618}" destId="{6250B494-872A-42FD-AB77-578362719D9F}" srcOrd="1" destOrd="0" presId="urn:microsoft.com/office/officeart/2005/8/layout/list1"/>
    <dgm:cxn modelId="{B39DA6C6-BBFA-44B7-8A37-20144A8FE014}" type="presParOf" srcId="{A585AA9C-0CAB-4041-B8E5-E346471C4618}" destId="{0BF2663C-6741-4F52-9023-413D29A21292}" srcOrd="2" destOrd="0" presId="urn:microsoft.com/office/officeart/2005/8/layout/list1"/>
    <dgm:cxn modelId="{2E95A7B0-E18B-4E02-916B-58D7B7315B05}" type="presParOf" srcId="{A585AA9C-0CAB-4041-B8E5-E346471C4618}" destId="{2AA35942-FF43-431E-8A88-FFE741374A96}" srcOrd="3" destOrd="0" presId="urn:microsoft.com/office/officeart/2005/8/layout/list1"/>
    <dgm:cxn modelId="{22F36B3F-A800-4FEB-96A4-8BBD4D453B98}" type="presParOf" srcId="{A585AA9C-0CAB-4041-B8E5-E346471C4618}" destId="{E9A6A0FA-B187-49B2-B2D2-50E48194A8BC}" srcOrd="4" destOrd="0" presId="urn:microsoft.com/office/officeart/2005/8/layout/list1"/>
    <dgm:cxn modelId="{578346C5-7AC2-4FC4-99B8-2833EDF9C729}" type="presParOf" srcId="{E9A6A0FA-B187-49B2-B2D2-50E48194A8BC}" destId="{699F34C3-4B92-400D-9795-30D6BB38F2F8}" srcOrd="0" destOrd="0" presId="urn:microsoft.com/office/officeart/2005/8/layout/list1"/>
    <dgm:cxn modelId="{8815459E-2AFB-44A5-8AD7-7AFBD5498C1B}" type="presParOf" srcId="{E9A6A0FA-B187-49B2-B2D2-50E48194A8BC}" destId="{3460AFCF-3D53-4798-B449-C0D5435A087B}" srcOrd="1" destOrd="0" presId="urn:microsoft.com/office/officeart/2005/8/layout/list1"/>
    <dgm:cxn modelId="{A94E1D74-71B3-45B6-BC6E-9E8E3C0886A6}" type="presParOf" srcId="{A585AA9C-0CAB-4041-B8E5-E346471C4618}" destId="{EDC3A0E6-9783-4340-917B-CCE63B904254}" srcOrd="5" destOrd="0" presId="urn:microsoft.com/office/officeart/2005/8/layout/list1"/>
    <dgm:cxn modelId="{C33FE2D1-B4D3-41F8-8F1A-ED3440925B06}" type="presParOf" srcId="{A585AA9C-0CAB-4041-B8E5-E346471C4618}" destId="{5A428239-A434-4FC1-B0E0-6B62F7DBBBD5}" srcOrd="6" destOrd="0" presId="urn:microsoft.com/office/officeart/2005/8/layout/list1"/>
    <dgm:cxn modelId="{14874202-6132-4EEF-8F35-2709ED6C9882}" type="presParOf" srcId="{A585AA9C-0CAB-4041-B8E5-E346471C4618}" destId="{3485E76B-CB35-4943-8D69-D8A24140A9D4}" srcOrd="7" destOrd="0" presId="urn:microsoft.com/office/officeart/2005/8/layout/list1"/>
    <dgm:cxn modelId="{E68743C7-BAE6-41F0-B829-6313CB60145F}" type="presParOf" srcId="{A585AA9C-0CAB-4041-B8E5-E346471C4618}" destId="{71CEA3BA-EEE4-4B00-881B-F80219701EFB}" srcOrd="8" destOrd="0" presId="urn:microsoft.com/office/officeart/2005/8/layout/list1"/>
    <dgm:cxn modelId="{0C9879B9-9D9C-4179-B674-2DDBFA942E01}" type="presParOf" srcId="{71CEA3BA-EEE4-4B00-881B-F80219701EFB}" destId="{F92A512E-F430-45C4-A300-D64C06171501}" srcOrd="0" destOrd="0" presId="urn:microsoft.com/office/officeart/2005/8/layout/list1"/>
    <dgm:cxn modelId="{108651B9-6531-41A4-A3B5-3D355B57D952}" type="presParOf" srcId="{71CEA3BA-EEE4-4B00-881B-F80219701EFB}" destId="{30D606BC-EC9A-47FF-A928-D46A6783F16B}" srcOrd="1" destOrd="0" presId="urn:microsoft.com/office/officeart/2005/8/layout/list1"/>
    <dgm:cxn modelId="{74D7A9A2-0115-4A05-9DFF-B892967134EF}" type="presParOf" srcId="{A585AA9C-0CAB-4041-B8E5-E346471C4618}" destId="{BE6B1182-C9D2-4A9A-A197-D130A83EED55}" srcOrd="9" destOrd="0" presId="urn:microsoft.com/office/officeart/2005/8/layout/list1"/>
    <dgm:cxn modelId="{87CA7C21-0777-4AC8-BC7E-875940088451}" type="presParOf" srcId="{A585AA9C-0CAB-4041-B8E5-E346471C4618}" destId="{00B5643B-7D54-44B1-B816-163DAEB6D25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3C0DC7-6B16-4DF9-872B-B453A910DD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E28F3E3-6EAB-4612-B461-5B9EA63C8D72}">
      <dgm:prSet phldrT="[Текст]" custT="1"/>
      <dgm:spPr/>
      <dgm:t>
        <a:bodyPr/>
        <a:lstStyle/>
        <a:p>
          <a:r>
            <a:rPr lang="ru-RU" sz="2000" b="1" dirty="0"/>
            <a:t>2022–2024: этап внедрения</a:t>
          </a:r>
          <a:endParaRPr lang="ru-RU" sz="2000" dirty="0"/>
        </a:p>
      </dgm:t>
    </dgm:pt>
    <dgm:pt modelId="{CDDBA07F-10DC-430D-830E-51CEE8A734E5}" type="parTrans" cxnId="{ABCA83CD-BF48-4347-983C-105202D59C28}">
      <dgm:prSet/>
      <dgm:spPr/>
      <dgm:t>
        <a:bodyPr/>
        <a:lstStyle/>
        <a:p>
          <a:endParaRPr lang="ru-RU"/>
        </a:p>
      </dgm:t>
    </dgm:pt>
    <dgm:pt modelId="{3941CEFF-593C-49EE-81C5-24EEB72946DA}" type="sibTrans" cxnId="{ABCA83CD-BF48-4347-983C-105202D59C28}">
      <dgm:prSet/>
      <dgm:spPr/>
      <dgm:t>
        <a:bodyPr/>
        <a:lstStyle/>
        <a:p>
          <a:endParaRPr lang="ru-RU"/>
        </a:p>
      </dgm:t>
    </dgm:pt>
    <dgm:pt modelId="{ABF5CEB3-8471-47EB-9C5E-FB4B3E131110}">
      <dgm:prSet custT="1"/>
      <dgm:spPr/>
      <dgm:t>
        <a:bodyPr/>
        <a:lstStyle/>
        <a:p>
          <a:r>
            <a:rPr lang="ru-RU" sz="2000" b="1" dirty="0"/>
            <a:t>С 2025: этап функционирования</a:t>
          </a:r>
          <a:endParaRPr lang="ru-RU" sz="2000" dirty="0"/>
        </a:p>
      </dgm:t>
    </dgm:pt>
    <dgm:pt modelId="{3F87271D-984B-468F-9AD7-C17DFF0CCD80}" type="parTrans" cxnId="{2C2C1A84-9983-4F0D-9F7E-7D1ACC2DE4AC}">
      <dgm:prSet/>
      <dgm:spPr/>
      <dgm:t>
        <a:bodyPr/>
        <a:lstStyle/>
        <a:p>
          <a:endParaRPr lang="ru-RU"/>
        </a:p>
      </dgm:t>
    </dgm:pt>
    <dgm:pt modelId="{71762A54-7403-47DF-83D9-A7CA6AE7A1DF}" type="sibTrans" cxnId="{2C2C1A84-9983-4F0D-9F7E-7D1ACC2DE4AC}">
      <dgm:prSet/>
      <dgm:spPr/>
      <dgm:t>
        <a:bodyPr/>
        <a:lstStyle/>
        <a:p>
          <a:endParaRPr lang="ru-RU"/>
        </a:p>
      </dgm:t>
    </dgm:pt>
    <dgm:pt modelId="{64AC5163-5C21-4F30-AC27-6642D4EBD3BD}">
      <dgm:prSet custT="1"/>
      <dgm:spPr/>
      <dgm:t>
        <a:bodyPr/>
        <a:lstStyle/>
        <a:p>
          <a:r>
            <a:rPr lang="ru-RU" sz="2000" b="1" dirty="0"/>
            <a:t>С 2026/27 учебного года</a:t>
          </a:r>
          <a:endParaRPr lang="ru-RU" sz="2000" dirty="0"/>
        </a:p>
      </dgm:t>
    </dgm:pt>
    <dgm:pt modelId="{F2190CEC-B6AD-4542-93BE-D0BD0D6C1D91}" type="parTrans" cxnId="{5B8BE6EA-D77F-4D82-A17E-BEE9AAE9266F}">
      <dgm:prSet/>
      <dgm:spPr/>
      <dgm:t>
        <a:bodyPr/>
        <a:lstStyle/>
        <a:p>
          <a:endParaRPr lang="ru-RU"/>
        </a:p>
      </dgm:t>
    </dgm:pt>
    <dgm:pt modelId="{ACE2BD27-6854-4836-9062-D3FE0082C48D}" type="sibTrans" cxnId="{5B8BE6EA-D77F-4D82-A17E-BEE9AAE9266F}">
      <dgm:prSet/>
      <dgm:spPr/>
      <dgm:t>
        <a:bodyPr/>
        <a:lstStyle/>
        <a:p>
          <a:endParaRPr lang="ru-RU"/>
        </a:p>
      </dgm:t>
    </dgm:pt>
    <dgm:pt modelId="{16F65F40-835C-49B2-871E-F61F33736674}">
      <dgm:prSet phldrT="[Текст]" custT="1"/>
      <dgm:spPr/>
      <dgm:t>
        <a:bodyPr/>
        <a:lstStyle/>
        <a:p>
          <a:r>
            <a:rPr lang="ru-RU" sz="2000" dirty="0"/>
            <a:t>Приказ о внедрении — основной документ</a:t>
          </a:r>
        </a:p>
      </dgm:t>
    </dgm:pt>
    <dgm:pt modelId="{475B4232-1FB5-4BD0-BB28-278DDE480D4E}" type="parTrans" cxnId="{C93C3143-EBA8-4265-AA27-C94B897C0134}">
      <dgm:prSet/>
      <dgm:spPr/>
      <dgm:t>
        <a:bodyPr/>
        <a:lstStyle/>
        <a:p>
          <a:endParaRPr lang="ru-RU"/>
        </a:p>
      </dgm:t>
    </dgm:pt>
    <dgm:pt modelId="{EE215E52-138A-436B-80A2-38A088DDE4A9}" type="sibTrans" cxnId="{C93C3143-EBA8-4265-AA27-C94B897C0134}">
      <dgm:prSet/>
      <dgm:spPr/>
      <dgm:t>
        <a:bodyPr/>
        <a:lstStyle/>
        <a:p>
          <a:endParaRPr lang="ru-RU"/>
        </a:p>
      </dgm:t>
    </dgm:pt>
    <dgm:pt modelId="{E0055AB5-F315-4104-968B-8F9F40C9A571}">
      <dgm:prSet custT="1"/>
      <dgm:spPr/>
      <dgm:t>
        <a:bodyPr/>
        <a:lstStyle/>
        <a:p>
          <a:r>
            <a:rPr lang="ru-RU" sz="2000" dirty="0"/>
            <a:t>Приказ о внедрении утрачивает роль основного документа</a:t>
          </a:r>
        </a:p>
      </dgm:t>
    </dgm:pt>
    <dgm:pt modelId="{5ACE30D9-DB5E-443E-AD12-B9F86D605E7B}" type="parTrans" cxnId="{117D55F2-3F84-47B1-A7F2-3A192F31E1B8}">
      <dgm:prSet/>
      <dgm:spPr/>
      <dgm:t>
        <a:bodyPr/>
        <a:lstStyle/>
        <a:p>
          <a:endParaRPr lang="ru-RU"/>
        </a:p>
      </dgm:t>
    </dgm:pt>
    <dgm:pt modelId="{AA6E196E-474F-40A2-8212-A714CACB4B22}" type="sibTrans" cxnId="{117D55F2-3F84-47B1-A7F2-3A192F31E1B8}">
      <dgm:prSet/>
      <dgm:spPr/>
      <dgm:t>
        <a:bodyPr/>
        <a:lstStyle/>
        <a:p>
          <a:endParaRPr lang="ru-RU"/>
        </a:p>
      </dgm:t>
    </dgm:pt>
    <dgm:pt modelId="{E702879C-8F66-4D3F-B418-CBD93AA54111}">
      <dgm:prSet custT="1"/>
      <dgm:spPr/>
      <dgm:t>
        <a:bodyPr/>
        <a:lstStyle/>
        <a:p>
          <a:r>
            <a:rPr lang="ru-RU" sz="2000" dirty="0"/>
            <a:t>Приказ о внедрении </a:t>
          </a:r>
          <a:r>
            <a:rPr lang="ru-RU" sz="2000" b="1" dirty="0"/>
            <a:t>исключается</a:t>
          </a:r>
          <a:r>
            <a:rPr lang="ru-RU" sz="2000" dirty="0"/>
            <a:t> из обязательного перечня, размещается в архиве</a:t>
          </a:r>
        </a:p>
      </dgm:t>
    </dgm:pt>
    <dgm:pt modelId="{944F8434-CBD9-4B63-B9AB-23D936A9777D}" type="parTrans" cxnId="{413E79FA-65C9-439C-A755-760A4EB3D1E1}">
      <dgm:prSet/>
      <dgm:spPr/>
      <dgm:t>
        <a:bodyPr/>
        <a:lstStyle/>
        <a:p>
          <a:endParaRPr lang="ru-RU"/>
        </a:p>
      </dgm:t>
    </dgm:pt>
    <dgm:pt modelId="{35B370B2-B3A0-454D-B819-67AC7B962948}" type="sibTrans" cxnId="{413E79FA-65C9-439C-A755-760A4EB3D1E1}">
      <dgm:prSet/>
      <dgm:spPr/>
      <dgm:t>
        <a:bodyPr/>
        <a:lstStyle/>
        <a:p>
          <a:endParaRPr lang="ru-RU"/>
        </a:p>
      </dgm:t>
    </dgm:pt>
    <dgm:pt modelId="{8E70D08C-37FE-4BDD-9574-C7C9B5F10958}" type="pres">
      <dgm:prSet presAssocID="{783C0DC7-6B16-4DF9-872B-B453A910DDEA}" presName="linear" presStyleCnt="0">
        <dgm:presLayoutVars>
          <dgm:animLvl val="lvl"/>
          <dgm:resizeHandles val="exact"/>
        </dgm:presLayoutVars>
      </dgm:prSet>
      <dgm:spPr/>
    </dgm:pt>
    <dgm:pt modelId="{35F591E8-5662-44C3-8F88-B9A5920D310D}" type="pres">
      <dgm:prSet presAssocID="{6E28F3E3-6EAB-4612-B461-5B9EA63C8D7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68F65F-F547-4C21-8D45-7C3CB8C33408}" type="pres">
      <dgm:prSet presAssocID="{6E28F3E3-6EAB-4612-B461-5B9EA63C8D72}" presName="childText" presStyleLbl="revTx" presStyleIdx="0" presStyleCnt="3">
        <dgm:presLayoutVars>
          <dgm:bulletEnabled val="1"/>
        </dgm:presLayoutVars>
      </dgm:prSet>
      <dgm:spPr/>
    </dgm:pt>
    <dgm:pt modelId="{8177D40E-3A64-47C9-B550-03FE09250937}" type="pres">
      <dgm:prSet presAssocID="{ABF5CEB3-8471-47EB-9C5E-FB4B3E13111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253E3C0-C2FF-4241-887D-05AB2628085E}" type="pres">
      <dgm:prSet presAssocID="{ABF5CEB3-8471-47EB-9C5E-FB4B3E131110}" presName="childText" presStyleLbl="revTx" presStyleIdx="1" presStyleCnt="3">
        <dgm:presLayoutVars>
          <dgm:bulletEnabled val="1"/>
        </dgm:presLayoutVars>
      </dgm:prSet>
      <dgm:spPr/>
    </dgm:pt>
    <dgm:pt modelId="{482174CC-69CB-4FA6-AD07-25B82F2CDEB7}" type="pres">
      <dgm:prSet presAssocID="{64AC5163-5C21-4F30-AC27-6642D4EBD3B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5F0BA31-BE0F-4BBB-B985-F580E7530A8B}" type="pres">
      <dgm:prSet presAssocID="{64AC5163-5C21-4F30-AC27-6642D4EBD3BD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90ACF00B-3D3F-4F31-97E2-BA1D8D8208B1}" type="presOf" srcId="{E702879C-8F66-4D3F-B418-CBD93AA54111}" destId="{95F0BA31-BE0F-4BBB-B985-F580E7530A8B}" srcOrd="0" destOrd="0" presId="urn:microsoft.com/office/officeart/2005/8/layout/vList2"/>
    <dgm:cxn modelId="{628F965E-AECE-4B6C-944D-0833C8ECFEDB}" type="presOf" srcId="{E0055AB5-F315-4104-968B-8F9F40C9A571}" destId="{F253E3C0-C2FF-4241-887D-05AB2628085E}" srcOrd="0" destOrd="0" presId="urn:microsoft.com/office/officeart/2005/8/layout/vList2"/>
    <dgm:cxn modelId="{C93C3143-EBA8-4265-AA27-C94B897C0134}" srcId="{6E28F3E3-6EAB-4612-B461-5B9EA63C8D72}" destId="{16F65F40-835C-49B2-871E-F61F33736674}" srcOrd="0" destOrd="0" parTransId="{475B4232-1FB5-4BD0-BB28-278DDE480D4E}" sibTransId="{EE215E52-138A-436B-80A2-38A088DDE4A9}"/>
    <dgm:cxn modelId="{5E10224A-1B58-4D9B-8C4F-553EC9CFEF27}" type="presOf" srcId="{783C0DC7-6B16-4DF9-872B-B453A910DDEA}" destId="{8E70D08C-37FE-4BDD-9574-C7C9B5F10958}" srcOrd="0" destOrd="0" presId="urn:microsoft.com/office/officeart/2005/8/layout/vList2"/>
    <dgm:cxn modelId="{3CA94250-AF5E-4F58-94CC-5F82EAF5A839}" type="presOf" srcId="{64AC5163-5C21-4F30-AC27-6642D4EBD3BD}" destId="{482174CC-69CB-4FA6-AD07-25B82F2CDEB7}" srcOrd="0" destOrd="0" presId="urn:microsoft.com/office/officeart/2005/8/layout/vList2"/>
    <dgm:cxn modelId="{2C2C1A84-9983-4F0D-9F7E-7D1ACC2DE4AC}" srcId="{783C0DC7-6B16-4DF9-872B-B453A910DDEA}" destId="{ABF5CEB3-8471-47EB-9C5E-FB4B3E131110}" srcOrd="1" destOrd="0" parTransId="{3F87271D-984B-468F-9AD7-C17DFF0CCD80}" sibTransId="{71762A54-7403-47DF-83D9-A7CA6AE7A1DF}"/>
    <dgm:cxn modelId="{2FBC8795-B378-4F3C-AE10-0A7E19103010}" type="presOf" srcId="{6E28F3E3-6EAB-4612-B461-5B9EA63C8D72}" destId="{35F591E8-5662-44C3-8F88-B9A5920D310D}" srcOrd="0" destOrd="0" presId="urn:microsoft.com/office/officeart/2005/8/layout/vList2"/>
    <dgm:cxn modelId="{ABCA83CD-BF48-4347-983C-105202D59C28}" srcId="{783C0DC7-6B16-4DF9-872B-B453A910DDEA}" destId="{6E28F3E3-6EAB-4612-B461-5B9EA63C8D72}" srcOrd="0" destOrd="0" parTransId="{CDDBA07F-10DC-430D-830E-51CEE8A734E5}" sibTransId="{3941CEFF-593C-49EE-81C5-24EEB72946DA}"/>
    <dgm:cxn modelId="{87C466D1-8EC5-47BE-B07F-FB4DE4385268}" type="presOf" srcId="{16F65F40-835C-49B2-871E-F61F33736674}" destId="{DC68F65F-F547-4C21-8D45-7C3CB8C33408}" srcOrd="0" destOrd="0" presId="urn:microsoft.com/office/officeart/2005/8/layout/vList2"/>
    <dgm:cxn modelId="{C2A07BDA-5D6C-46A7-9E9C-18585494AC67}" type="presOf" srcId="{ABF5CEB3-8471-47EB-9C5E-FB4B3E131110}" destId="{8177D40E-3A64-47C9-B550-03FE09250937}" srcOrd="0" destOrd="0" presId="urn:microsoft.com/office/officeart/2005/8/layout/vList2"/>
    <dgm:cxn modelId="{5B8BE6EA-D77F-4D82-A17E-BEE9AAE9266F}" srcId="{783C0DC7-6B16-4DF9-872B-B453A910DDEA}" destId="{64AC5163-5C21-4F30-AC27-6642D4EBD3BD}" srcOrd="2" destOrd="0" parTransId="{F2190CEC-B6AD-4542-93BE-D0BD0D6C1D91}" sibTransId="{ACE2BD27-6854-4836-9062-D3FE0082C48D}"/>
    <dgm:cxn modelId="{117D55F2-3F84-47B1-A7F2-3A192F31E1B8}" srcId="{ABF5CEB3-8471-47EB-9C5E-FB4B3E131110}" destId="{E0055AB5-F315-4104-968B-8F9F40C9A571}" srcOrd="0" destOrd="0" parTransId="{5ACE30D9-DB5E-443E-AD12-B9F86D605E7B}" sibTransId="{AA6E196E-474F-40A2-8212-A714CACB4B22}"/>
    <dgm:cxn modelId="{413E79FA-65C9-439C-A755-760A4EB3D1E1}" srcId="{64AC5163-5C21-4F30-AC27-6642D4EBD3BD}" destId="{E702879C-8F66-4D3F-B418-CBD93AA54111}" srcOrd="0" destOrd="0" parTransId="{944F8434-CBD9-4B63-B9AB-23D936A9777D}" sibTransId="{35B370B2-B3A0-454D-B819-67AC7B962948}"/>
    <dgm:cxn modelId="{B578C295-2C14-411F-A2FD-7475792D6E67}" type="presParOf" srcId="{8E70D08C-37FE-4BDD-9574-C7C9B5F10958}" destId="{35F591E8-5662-44C3-8F88-B9A5920D310D}" srcOrd="0" destOrd="0" presId="urn:microsoft.com/office/officeart/2005/8/layout/vList2"/>
    <dgm:cxn modelId="{6D62F778-DF2B-428C-84C9-3381EE780590}" type="presParOf" srcId="{8E70D08C-37FE-4BDD-9574-C7C9B5F10958}" destId="{DC68F65F-F547-4C21-8D45-7C3CB8C33408}" srcOrd="1" destOrd="0" presId="urn:microsoft.com/office/officeart/2005/8/layout/vList2"/>
    <dgm:cxn modelId="{3796474C-3855-4027-A9E3-0D8FB96FFFCC}" type="presParOf" srcId="{8E70D08C-37FE-4BDD-9574-C7C9B5F10958}" destId="{8177D40E-3A64-47C9-B550-03FE09250937}" srcOrd="2" destOrd="0" presId="urn:microsoft.com/office/officeart/2005/8/layout/vList2"/>
    <dgm:cxn modelId="{9B006D0E-2D76-427C-907C-91ACF7C6DCCC}" type="presParOf" srcId="{8E70D08C-37FE-4BDD-9574-C7C9B5F10958}" destId="{F253E3C0-C2FF-4241-887D-05AB2628085E}" srcOrd="3" destOrd="0" presId="urn:microsoft.com/office/officeart/2005/8/layout/vList2"/>
    <dgm:cxn modelId="{C3DEF50A-DDC2-4040-9A8D-2E76E7E864BE}" type="presParOf" srcId="{8E70D08C-37FE-4BDD-9574-C7C9B5F10958}" destId="{482174CC-69CB-4FA6-AD07-25B82F2CDEB7}" srcOrd="4" destOrd="0" presId="urn:microsoft.com/office/officeart/2005/8/layout/vList2"/>
    <dgm:cxn modelId="{A1B599E9-4603-4852-A251-B68086F1D3CC}" type="presParOf" srcId="{8E70D08C-37FE-4BDD-9574-C7C9B5F10958}" destId="{95F0BA31-BE0F-4BBB-B985-F580E7530A8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7D1E1A-32A8-4FD5-AA61-40464C6AE14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774946C8-A84A-4FCE-83A4-3745E4F259AB}">
      <dgm:prSet phldrT="[Текст]"/>
      <dgm:spPr/>
      <dgm:t>
        <a:bodyPr/>
        <a:lstStyle/>
        <a:p>
          <a:r>
            <a:rPr lang="ru-RU" b="1" dirty="0"/>
            <a:t>Положение о системе наставничества педагогических работников</a:t>
          </a:r>
          <a:r>
            <a:rPr lang="ru-RU" dirty="0"/>
            <a:t> (с актом утверждения)</a:t>
          </a:r>
        </a:p>
      </dgm:t>
    </dgm:pt>
    <dgm:pt modelId="{BDECCF47-55CF-49EE-9D09-C97E35BC84E8}" type="parTrans" cxnId="{B59764B8-5967-4DD2-BCE8-3F365F92CBE7}">
      <dgm:prSet/>
      <dgm:spPr/>
      <dgm:t>
        <a:bodyPr/>
        <a:lstStyle/>
        <a:p>
          <a:endParaRPr lang="ru-RU"/>
        </a:p>
      </dgm:t>
    </dgm:pt>
    <dgm:pt modelId="{58300720-4ECA-47F4-82C5-DFB0E14EF1CA}" type="sibTrans" cxnId="{B59764B8-5967-4DD2-BCE8-3F365F92CBE7}">
      <dgm:prSet/>
      <dgm:spPr/>
      <dgm:t>
        <a:bodyPr/>
        <a:lstStyle/>
        <a:p>
          <a:endParaRPr lang="ru-RU"/>
        </a:p>
      </dgm:t>
    </dgm:pt>
    <dgm:pt modelId="{54946495-D99B-4456-8BCC-12AD4DD00C84}">
      <dgm:prSet/>
      <dgm:spPr/>
      <dgm:t>
        <a:bodyPr/>
        <a:lstStyle/>
        <a:p>
          <a:r>
            <a:rPr lang="ru-RU" b="1" dirty="0"/>
            <a:t>Дорожная карта</a:t>
          </a:r>
          <a:r>
            <a:rPr lang="ru-RU" dirty="0"/>
            <a:t> на текущий учебный год</a:t>
          </a:r>
        </a:p>
      </dgm:t>
    </dgm:pt>
    <dgm:pt modelId="{2EA98865-3212-4C62-A16F-5F87CE804AF6}" type="parTrans" cxnId="{089D2515-7E67-4FE4-B7CE-B09DDDB9C303}">
      <dgm:prSet/>
      <dgm:spPr/>
      <dgm:t>
        <a:bodyPr/>
        <a:lstStyle/>
        <a:p>
          <a:endParaRPr lang="ru-RU"/>
        </a:p>
      </dgm:t>
    </dgm:pt>
    <dgm:pt modelId="{95F5E6FC-1240-4628-A979-A6FEC514EDEE}" type="sibTrans" cxnId="{089D2515-7E67-4FE4-B7CE-B09DDDB9C303}">
      <dgm:prSet/>
      <dgm:spPr/>
      <dgm:t>
        <a:bodyPr/>
        <a:lstStyle/>
        <a:p>
          <a:endParaRPr lang="ru-RU"/>
        </a:p>
      </dgm:t>
    </dgm:pt>
    <dgm:pt modelId="{FCB18F06-1915-49A2-8181-74001CADE391}">
      <dgm:prSet/>
      <dgm:spPr/>
      <dgm:t>
        <a:bodyPr/>
        <a:lstStyle/>
        <a:p>
          <a:r>
            <a:rPr lang="ru-RU" b="1" dirty="0"/>
            <a:t>Приказ о закреплении наставников за молодыми специалистами и наставнических пар других категорий</a:t>
          </a:r>
          <a:r>
            <a:rPr lang="ru-RU" dirty="0"/>
            <a:t> (на текущий учебный год)</a:t>
          </a:r>
        </a:p>
      </dgm:t>
    </dgm:pt>
    <dgm:pt modelId="{FCCBFB0E-06B0-46EC-9B9E-6F49B30954D3}" type="parTrans" cxnId="{17A5EB1C-F2E9-49BF-BFE3-41FACAC6B6D2}">
      <dgm:prSet/>
      <dgm:spPr/>
      <dgm:t>
        <a:bodyPr/>
        <a:lstStyle/>
        <a:p>
          <a:endParaRPr lang="ru-RU"/>
        </a:p>
      </dgm:t>
    </dgm:pt>
    <dgm:pt modelId="{4146BCA3-F8AC-4D55-87D3-44A7C1CD7B26}" type="sibTrans" cxnId="{17A5EB1C-F2E9-49BF-BFE3-41FACAC6B6D2}">
      <dgm:prSet/>
      <dgm:spPr/>
      <dgm:t>
        <a:bodyPr/>
        <a:lstStyle/>
        <a:p>
          <a:endParaRPr lang="ru-RU"/>
        </a:p>
      </dgm:t>
    </dgm:pt>
    <dgm:pt modelId="{5F198B7A-8CC4-42B2-94EF-569EA73B0C1D}" type="pres">
      <dgm:prSet presAssocID="{F57D1E1A-32A8-4FD5-AA61-40464C6AE14B}" presName="Name0" presStyleCnt="0">
        <dgm:presLayoutVars>
          <dgm:chMax/>
          <dgm:chPref/>
          <dgm:dir/>
        </dgm:presLayoutVars>
      </dgm:prSet>
      <dgm:spPr/>
    </dgm:pt>
    <dgm:pt modelId="{11C2A7BB-9AF0-4C29-A745-46B086D96C1C}" type="pres">
      <dgm:prSet presAssocID="{774946C8-A84A-4FCE-83A4-3745E4F259AB}" presName="parenttextcomposite" presStyleCnt="0"/>
      <dgm:spPr/>
    </dgm:pt>
    <dgm:pt modelId="{5EA1DB8C-DF16-4950-B2E6-3EA14029ABBE}" type="pres">
      <dgm:prSet presAssocID="{774946C8-A84A-4FCE-83A4-3745E4F259AB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2070FFC7-5C48-47ED-BA16-E968AF4AB3B4}" type="pres">
      <dgm:prSet presAssocID="{774946C8-A84A-4FCE-83A4-3745E4F259AB}" presName="parallelogramComposite" presStyleCnt="0"/>
      <dgm:spPr/>
    </dgm:pt>
    <dgm:pt modelId="{C87F9A5C-54A9-477A-BCC6-DC29C31BC8D9}" type="pres">
      <dgm:prSet presAssocID="{774946C8-A84A-4FCE-83A4-3745E4F259AB}" presName="parallelogram1" presStyleLbl="alignNode1" presStyleIdx="0" presStyleCnt="21"/>
      <dgm:spPr/>
    </dgm:pt>
    <dgm:pt modelId="{7D7ACA09-2FEE-41C7-8807-F5C8D771DBA1}" type="pres">
      <dgm:prSet presAssocID="{774946C8-A84A-4FCE-83A4-3745E4F259AB}" presName="parallelogram2" presStyleLbl="alignNode1" presStyleIdx="1" presStyleCnt="21"/>
      <dgm:spPr/>
    </dgm:pt>
    <dgm:pt modelId="{77089F09-432D-4D5B-81FA-0FBAFB1B0160}" type="pres">
      <dgm:prSet presAssocID="{774946C8-A84A-4FCE-83A4-3745E4F259AB}" presName="parallelogram3" presStyleLbl="alignNode1" presStyleIdx="2" presStyleCnt="21"/>
      <dgm:spPr/>
    </dgm:pt>
    <dgm:pt modelId="{DA87954E-B56A-4213-A009-CA199470F780}" type="pres">
      <dgm:prSet presAssocID="{774946C8-A84A-4FCE-83A4-3745E4F259AB}" presName="parallelogram4" presStyleLbl="alignNode1" presStyleIdx="3" presStyleCnt="21"/>
      <dgm:spPr/>
    </dgm:pt>
    <dgm:pt modelId="{3DCA785D-D353-41FF-8AFF-F80584D4DC85}" type="pres">
      <dgm:prSet presAssocID="{774946C8-A84A-4FCE-83A4-3745E4F259AB}" presName="parallelogram5" presStyleLbl="alignNode1" presStyleIdx="4" presStyleCnt="21"/>
      <dgm:spPr/>
    </dgm:pt>
    <dgm:pt modelId="{668374AA-3937-41A2-A8ED-D2B980A2E356}" type="pres">
      <dgm:prSet presAssocID="{774946C8-A84A-4FCE-83A4-3745E4F259AB}" presName="parallelogram6" presStyleLbl="alignNode1" presStyleIdx="5" presStyleCnt="21"/>
      <dgm:spPr/>
    </dgm:pt>
    <dgm:pt modelId="{471BBAC7-9AF2-4B06-B650-74A15B5547AC}" type="pres">
      <dgm:prSet presAssocID="{774946C8-A84A-4FCE-83A4-3745E4F259AB}" presName="parallelogram7" presStyleLbl="alignNode1" presStyleIdx="6" presStyleCnt="21"/>
      <dgm:spPr/>
    </dgm:pt>
    <dgm:pt modelId="{D835DD36-C068-4380-B65B-B5FEB07930CD}" type="pres">
      <dgm:prSet presAssocID="{58300720-4ECA-47F4-82C5-DFB0E14EF1CA}" presName="sibTrans" presStyleCnt="0"/>
      <dgm:spPr/>
    </dgm:pt>
    <dgm:pt modelId="{DF85AED4-A326-46A9-A607-1D8E586B02DF}" type="pres">
      <dgm:prSet presAssocID="{54946495-D99B-4456-8BCC-12AD4DD00C84}" presName="parenttextcomposite" presStyleCnt="0"/>
      <dgm:spPr/>
    </dgm:pt>
    <dgm:pt modelId="{96CE9078-1CB4-4412-8FE5-E3D38A931308}" type="pres">
      <dgm:prSet presAssocID="{54946495-D99B-4456-8BCC-12AD4DD00C84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D4739B34-CF97-4899-AAD7-EB15A29DCCC2}" type="pres">
      <dgm:prSet presAssocID="{54946495-D99B-4456-8BCC-12AD4DD00C84}" presName="parallelogramComposite" presStyleCnt="0"/>
      <dgm:spPr/>
    </dgm:pt>
    <dgm:pt modelId="{D6ACB111-00ED-4B2D-8C25-8CC4254266A6}" type="pres">
      <dgm:prSet presAssocID="{54946495-D99B-4456-8BCC-12AD4DD00C84}" presName="parallelogram1" presStyleLbl="alignNode1" presStyleIdx="7" presStyleCnt="21"/>
      <dgm:spPr/>
    </dgm:pt>
    <dgm:pt modelId="{D6316612-87D9-4D76-8048-95F61BBDEAD8}" type="pres">
      <dgm:prSet presAssocID="{54946495-D99B-4456-8BCC-12AD4DD00C84}" presName="parallelogram2" presStyleLbl="alignNode1" presStyleIdx="8" presStyleCnt="21"/>
      <dgm:spPr/>
    </dgm:pt>
    <dgm:pt modelId="{3B9D0CB5-35B9-4BA7-88A2-CEC9B2311D5C}" type="pres">
      <dgm:prSet presAssocID="{54946495-D99B-4456-8BCC-12AD4DD00C84}" presName="parallelogram3" presStyleLbl="alignNode1" presStyleIdx="9" presStyleCnt="21"/>
      <dgm:spPr/>
    </dgm:pt>
    <dgm:pt modelId="{717C9C76-E0D3-4657-B9A4-2ECC726B5A60}" type="pres">
      <dgm:prSet presAssocID="{54946495-D99B-4456-8BCC-12AD4DD00C84}" presName="parallelogram4" presStyleLbl="alignNode1" presStyleIdx="10" presStyleCnt="21"/>
      <dgm:spPr/>
    </dgm:pt>
    <dgm:pt modelId="{B10B1C23-0070-4673-968D-EAD00614C345}" type="pres">
      <dgm:prSet presAssocID="{54946495-D99B-4456-8BCC-12AD4DD00C84}" presName="parallelogram5" presStyleLbl="alignNode1" presStyleIdx="11" presStyleCnt="21"/>
      <dgm:spPr/>
    </dgm:pt>
    <dgm:pt modelId="{BF1B5C50-A883-492C-8883-DDD77E9E3619}" type="pres">
      <dgm:prSet presAssocID="{54946495-D99B-4456-8BCC-12AD4DD00C84}" presName="parallelogram6" presStyleLbl="alignNode1" presStyleIdx="12" presStyleCnt="21"/>
      <dgm:spPr/>
    </dgm:pt>
    <dgm:pt modelId="{62EB11FF-80EF-46C8-8182-3A5F45E3214E}" type="pres">
      <dgm:prSet presAssocID="{54946495-D99B-4456-8BCC-12AD4DD00C84}" presName="parallelogram7" presStyleLbl="alignNode1" presStyleIdx="13" presStyleCnt="21"/>
      <dgm:spPr/>
    </dgm:pt>
    <dgm:pt modelId="{17D93C21-1F9F-42B9-9F4D-5267BC5DC4BF}" type="pres">
      <dgm:prSet presAssocID="{95F5E6FC-1240-4628-A979-A6FEC514EDEE}" presName="sibTrans" presStyleCnt="0"/>
      <dgm:spPr/>
    </dgm:pt>
    <dgm:pt modelId="{3B5764DA-AC13-4336-B883-1BEDACC33F4A}" type="pres">
      <dgm:prSet presAssocID="{FCB18F06-1915-49A2-8181-74001CADE391}" presName="parenttextcomposite" presStyleCnt="0"/>
      <dgm:spPr/>
    </dgm:pt>
    <dgm:pt modelId="{51CA0BDE-7F6D-4693-85D6-19FFF9B1F4B4}" type="pres">
      <dgm:prSet presAssocID="{FCB18F06-1915-49A2-8181-74001CADE391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D6D0918D-84BC-43BD-B365-FB52D89CB4E8}" type="pres">
      <dgm:prSet presAssocID="{FCB18F06-1915-49A2-8181-74001CADE391}" presName="parallelogramComposite" presStyleCnt="0"/>
      <dgm:spPr/>
    </dgm:pt>
    <dgm:pt modelId="{4662B45B-5111-4FB5-9F74-08AA724725DF}" type="pres">
      <dgm:prSet presAssocID="{FCB18F06-1915-49A2-8181-74001CADE391}" presName="parallelogram1" presStyleLbl="alignNode1" presStyleIdx="14" presStyleCnt="21"/>
      <dgm:spPr/>
    </dgm:pt>
    <dgm:pt modelId="{2CE5CA67-56C7-4973-AB03-404AC8C48569}" type="pres">
      <dgm:prSet presAssocID="{FCB18F06-1915-49A2-8181-74001CADE391}" presName="parallelogram2" presStyleLbl="alignNode1" presStyleIdx="15" presStyleCnt="21"/>
      <dgm:spPr/>
    </dgm:pt>
    <dgm:pt modelId="{93853F78-0BC0-424C-AB19-384F077AF57B}" type="pres">
      <dgm:prSet presAssocID="{FCB18F06-1915-49A2-8181-74001CADE391}" presName="parallelogram3" presStyleLbl="alignNode1" presStyleIdx="16" presStyleCnt="21"/>
      <dgm:spPr/>
    </dgm:pt>
    <dgm:pt modelId="{76523806-BE8B-42BA-9DF3-B21B3570F2DE}" type="pres">
      <dgm:prSet presAssocID="{FCB18F06-1915-49A2-8181-74001CADE391}" presName="parallelogram4" presStyleLbl="alignNode1" presStyleIdx="17" presStyleCnt="21"/>
      <dgm:spPr/>
    </dgm:pt>
    <dgm:pt modelId="{A5BD9733-C732-44A0-927B-E3501F98F710}" type="pres">
      <dgm:prSet presAssocID="{FCB18F06-1915-49A2-8181-74001CADE391}" presName="parallelogram5" presStyleLbl="alignNode1" presStyleIdx="18" presStyleCnt="21"/>
      <dgm:spPr/>
    </dgm:pt>
    <dgm:pt modelId="{A46C92E4-5ED3-4DA3-92BB-884DE659A55B}" type="pres">
      <dgm:prSet presAssocID="{FCB18F06-1915-49A2-8181-74001CADE391}" presName="parallelogram6" presStyleLbl="alignNode1" presStyleIdx="19" presStyleCnt="21"/>
      <dgm:spPr/>
    </dgm:pt>
    <dgm:pt modelId="{82EDACC1-944A-48BD-9B76-8749FD65CE47}" type="pres">
      <dgm:prSet presAssocID="{FCB18F06-1915-49A2-8181-74001CADE391}" presName="parallelogram7" presStyleLbl="alignNode1" presStyleIdx="20" presStyleCnt="21"/>
      <dgm:spPr/>
    </dgm:pt>
  </dgm:ptLst>
  <dgm:cxnLst>
    <dgm:cxn modelId="{089D2515-7E67-4FE4-B7CE-B09DDDB9C303}" srcId="{F57D1E1A-32A8-4FD5-AA61-40464C6AE14B}" destId="{54946495-D99B-4456-8BCC-12AD4DD00C84}" srcOrd="1" destOrd="0" parTransId="{2EA98865-3212-4C62-A16F-5F87CE804AF6}" sibTransId="{95F5E6FC-1240-4628-A979-A6FEC514EDEE}"/>
    <dgm:cxn modelId="{17A5EB1C-F2E9-49BF-BFE3-41FACAC6B6D2}" srcId="{F57D1E1A-32A8-4FD5-AA61-40464C6AE14B}" destId="{FCB18F06-1915-49A2-8181-74001CADE391}" srcOrd="2" destOrd="0" parTransId="{FCCBFB0E-06B0-46EC-9B9E-6F49B30954D3}" sibTransId="{4146BCA3-F8AC-4D55-87D3-44A7C1CD7B26}"/>
    <dgm:cxn modelId="{BCF85727-795C-45FE-8203-53EB1E9ED4CA}" type="presOf" srcId="{F57D1E1A-32A8-4FD5-AA61-40464C6AE14B}" destId="{5F198B7A-8CC4-42B2-94EF-569EA73B0C1D}" srcOrd="0" destOrd="0" presId="urn:microsoft.com/office/officeart/2008/layout/VerticalAccentList"/>
    <dgm:cxn modelId="{F0705DB0-6B58-44EA-AEF9-258CD2A7370E}" type="presOf" srcId="{FCB18F06-1915-49A2-8181-74001CADE391}" destId="{51CA0BDE-7F6D-4693-85D6-19FFF9B1F4B4}" srcOrd="0" destOrd="0" presId="urn:microsoft.com/office/officeart/2008/layout/VerticalAccentList"/>
    <dgm:cxn modelId="{B59764B8-5967-4DD2-BCE8-3F365F92CBE7}" srcId="{F57D1E1A-32A8-4FD5-AA61-40464C6AE14B}" destId="{774946C8-A84A-4FCE-83A4-3745E4F259AB}" srcOrd="0" destOrd="0" parTransId="{BDECCF47-55CF-49EE-9D09-C97E35BC84E8}" sibTransId="{58300720-4ECA-47F4-82C5-DFB0E14EF1CA}"/>
    <dgm:cxn modelId="{092540C6-8DFC-4B1E-91FE-8A43B261B270}" type="presOf" srcId="{774946C8-A84A-4FCE-83A4-3745E4F259AB}" destId="{5EA1DB8C-DF16-4950-B2E6-3EA14029ABBE}" srcOrd="0" destOrd="0" presId="urn:microsoft.com/office/officeart/2008/layout/VerticalAccentList"/>
    <dgm:cxn modelId="{85B058EE-BC39-41DF-8DE6-22894B3A931D}" type="presOf" srcId="{54946495-D99B-4456-8BCC-12AD4DD00C84}" destId="{96CE9078-1CB4-4412-8FE5-E3D38A931308}" srcOrd="0" destOrd="0" presId="urn:microsoft.com/office/officeart/2008/layout/VerticalAccentList"/>
    <dgm:cxn modelId="{4E631BE0-71D0-478F-BF31-F7DBD9A46A6F}" type="presParOf" srcId="{5F198B7A-8CC4-42B2-94EF-569EA73B0C1D}" destId="{11C2A7BB-9AF0-4C29-A745-46B086D96C1C}" srcOrd="0" destOrd="0" presId="urn:microsoft.com/office/officeart/2008/layout/VerticalAccentList"/>
    <dgm:cxn modelId="{EC6F7EDF-E7C0-4F5A-B556-DFA912E0D0AA}" type="presParOf" srcId="{11C2A7BB-9AF0-4C29-A745-46B086D96C1C}" destId="{5EA1DB8C-DF16-4950-B2E6-3EA14029ABBE}" srcOrd="0" destOrd="0" presId="urn:microsoft.com/office/officeart/2008/layout/VerticalAccentList"/>
    <dgm:cxn modelId="{39D978D0-56BC-425F-AF8A-89339F26D801}" type="presParOf" srcId="{5F198B7A-8CC4-42B2-94EF-569EA73B0C1D}" destId="{2070FFC7-5C48-47ED-BA16-E968AF4AB3B4}" srcOrd="1" destOrd="0" presId="urn:microsoft.com/office/officeart/2008/layout/VerticalAccentList"/>
    <dgm:cxn modelId="{BF4C92B6-BD29-4731-A997-F76B28293079}" type="presParOf" srcId="{2070FFC7-5C48-47ED-BA16-E968AF4AB3B4}" destId="{C87F9A5C-54A9-477A-BCC6-DC29C31BC8D9}" srcOrd="0" destOrd="0" presId="urn:microsoft.com/office/officeart/2008/layout/VerticalAccentList"/>
    <dgm:cxn modelId="{56069152-4166-4406-8AC0-516631B5C516}" type="presParOf" srcId="{2070FFC7-5C48-47ED-BA16-E968AF4AB3B4}" destId="{7D7ACA09-2FEE-41C7-8807-F5C8D771DBA1}" srcOrd="1" destOrd="0" presId="urn:microsoft.com/office/officeart/2008/layout/VerticalAccentList"/>
    <dgm:cxn modelId="{D36235CF-787E-4ABD-B583-D0875E311039}" type="presParOf" srcId="{2070FFC7-5C48-47ED-BA16-E968AF4AB3B4}" destId="{77089F09-432D-4D5B-81FA-0FBAFB1B0160}" srcOrd="2" destOrd="0" presId="urn:microsoft.com/office/officeart/2008/layout/VerticalAccentList"/>
    <dgm:cxn modelId="{F870CD22-06C2-4B01-BF27-7A2CC6F0B5D5}" type="presParOf" srcId="{2070FFC7-5C48-47ED-BA16-E968AF4AB3B4}" destId="{DA87954E-B56A-4213-A009-CA199470F780}" srcOrd="3" destOrd="0" presId="urn:microsoft.com/office/officeart/2008/layout/VerticalAccentList"/>
    <dgm:cxn modelId="{B08FB930-800A-48F0-8EA9-75780EF36A32}" type="presParOf" srcId="{2070FFC7-5C48-47ED-BA16-E968AF4AB3B4}" destId="{3DCA785D-D353-41FF-8AFF-F80584D4DC85}" srcOrd="4" destOrd="0" presId="urn:microsoft.com/office/officeart/2008/layout/VerticalAccentList"/>
    <dgm:cxn modelId="{A4352D93-2418-4D18-B9A0-C016FF90A8F8}" type="presParOf" srcId="{2070FFC7-5C48-47ED-BA16-E968AF4AB3B4}" destId="{668374AA-3937-41A2-A8ED-D2B980A2E356}" srcOrd="5" destOrd="0" presId="urn:microsoft.com/office/officeart/2008/layout/VerticalAccentList"/>
    <dgm:cxn modelId="{B8B9C834-9FA2-4681-8513-AB03871E0C05}" type="presParOf" srcId="{2070FFC7-5C48-47ED-BA16-E968AF4AB3B4}" destId="{471BBAC7-9AF2-4B06-B650-74A15B5547AC}" srcOrd="6" destOrd="0" presId="urn:microsoft.com/office/officeart/2008/layout/VerticalAccentList"/>
    <dgm:cxn modelId="{500D595C-D6AF-45DC-82B6-60374382007D}" type="presParOf" srcId="{5F198B7A-8CC4-42B2-94EF-569EA73B0C1D}" destId="{D835DD36-C068-4380-B65B-B5FEB07930CD}" srcOrd="2" destOrd="0" presId="urn:microsoft.com/office/officeart/2008/layout/VerticalAccentList"/>
    <dgm:cxn modelId="{18E29889-9C26-4035-9F84-CCF650B1ED00}" type="presParOf" srcId="{5F198B7A-8CC4-42B2-94EF-569EA73B0C1D}" destId="{DF85AED4-A326-46A9-A607-1D8E586B02DF}" srcOrd="3" destOrd="0" presId="urn:microsoft.com/office/officeart/2008/layout/VerticalAccentList"/>
    <dgm:cxn modelId="{9199E036-65DD-41A2-A019-EB1155161000}" type="presParOf" srcId="{DF85AED4-A326-46A9-A607-1D8E586B02DF}" destId="{96CE9078-1CB4-4412-8FE5-E3D38A931308}" srcOrd="0" destOrd="0" presId="urn:microsoft.com/office/officeart/2008/layout/VerticalAccentList"/>
    <dgm:cxn modelId="{0264257E-1A8D-44E8-989D-FE96ED7D8EA5}" type="presParOf" srcId="{5F198B7A-8CC4-42B2-94EF-569EA73B0C1D}" destId="{D4739B34-CF97-4899-AAD7-EB15A29DCCC2}" srcOrd="4" destOrd="0" presId="urn:microsoft.com/office/officeart/2008/layout/VerticalAccentList"/>
    <dgm:cxn modelId="{47E62DBE-EB95-41C6-B369-DC3E5BC5E469}" type="presParOf" srcId="{D4739B34-CF97-4899-AAD7-EB15A29DCCC2}" destId="{D6ACB111-00ED-4B2D-8C25-8CC4254266A6}" srcOrd="0" destOrd="0" presId="urn:microsoft.com/office/officeart/2008/layout/VerticalAccentList"/>
    <dgm:cxn modelId="{9CFC9381-C9E4-4611-A9EB-DACC31B0E5D4}" type="presParOf" srcId="{D4739B34-CF97-4899-AAD7-EB15A29DCCC2}" destId="{D6316612-87D9-4D76-8048-95F61BBDEAD8}" srcOrd="1" destOrd="0" presId="urn:microsoft.com/office/officeart/2008/layout/VerticalAccentList"/>
    <dgm:cxn modelId="{08046009-2FD0-43F9-9E38-B871347B6B8D}" type="presParOf" srcId="{D4739B34-CF97-4899-AAD7-EB15A29DCCC2}" destId="{3B9D0CB5-35B9-4BA7-88A2-CEC9B2311D5C}" srcOrd="2" destOrd="0" presId="urn:microsoft.com/office/officeart/2008/layout/VerticalAccentList"/>
    <dgm:cxn modelId="{EE94ADD2-5FD5-4508-BF38-8F2A25AFB3DE}" type="presParOf" srcId="{D4739B34-CF97-4899-AAD7-EB15A29DCCC2}" destId="{717C9C76-E0D3-4657-B9A4-2ECC726B5A60}" srcOrd="3" destOrd="0" presId="urn:microsoft.com/office/officeart/2008/layout/VerticalAccentList"/>
    <dgm:cxn modelId="{7F26C9DF-CFA8-48B2-BE29-E7BE39919773}" type="presParOf" srcId="{D4739B34-CF97-4899-AAD7-EB15A29DCCC2}" destId="{B10B1C23-0070-4673-968D-EAD00614C345}" srcOrd="4" destOrd="0" presId="urn:microsoft.com/office/officeart/2008/layout/VerticalAccentList"/>
    <dgm:cxn modelId="{A5FDBF94-E03D-4F96-9109-CFDA547D5CBA}" type="presParOf" srcId="{D4739B34-CF97-4899-AAD7-EB15A29DCCC2}" destId="{BF1B5C50-A883-492C-8883-DDD77E9E3619}" srcOrd="5" destOrd="0" presId="urn:microsoft.com/office/officeart/2008/layout/VerticalAccentList"/>
    <dgm:cxn modelId="{567BDCDA-A54F-49B2-8F6B-F3793240C934}" type="presParOf" srcId="{D4739B34-CF97-4899-AAD7-EB15A29DCCC2}" destId="{62EB11FF-80EF-46C8-8182-3A5F45E3214E}" srcOrd="6" destOrd="0" presId="urn:microsoft.com/office/officeart/2008/layout/VerticalAccentList"/>
    <dgm:cxn modelId="{98661423-A0B7-46FA-80CB-9A6200D3A1C3}" type="presParOf" srcId="{5F198B7A-8CC4-42B2-94EF-569EA73B0C1D}" destId="{17D93C21-1F9F-42B9-9F4D-5267BC5DC4BF}" srcOrd="5" destOrd="0" presId="urn:microsoft.com/office/officeart/2008/layout/VerticalAccentList"/>
    <dgm:cxn modelId="{B04B5EC3-4126-46F3-9ED0-F6DEA0921B00}" type="presParOf" srcId="{5F198B7A-8CC4-42B2-94EF-569EA73B0C1D}" destId="{3B5764DA-AC13-4336-B883-1BEDACC33F4A}" srcOrd="6" destOrd="0" presId="urn:microsoft.com/office/officeart/2008/layout/VerticalAccentList"/>
    <dgm:cxn modelId="{FE2DA061-273E-448F-B90F-8CFA5AFF098F}" type="presParOf" srcId="{3B5764DA-AC13-4336-B883-1BEDACC33F4A}" destId="{51CA0BDE-7F6D-4693-85D6-19FFF9B1F4B4}" srcOrd="0" destOrd="0" presId="urn:microsoft.com/office/officeart/2008/layout/VerticalAccentList"/>
    <dgm:cxn modelId="{FC9D6E4C-4CE6-419E-811A-EF58D87388E6}" type="presParOf" srcId="{5F198B7A-8CC4-42B2-94EF-569EA73B0C1D}" destId="{D6D0918D-84BC-43BD-B365-FB52D89CB4E8}" srcOrd="7" destOrd="0" presId="urn:microsoft.com/office/officeart/2008/layout/VerticalAccentList"/>
    <dgm:cxn modelId="{769E456E-79B0-4CF0-89C5-F4C215B6E5FA}" type="presParOf" srcId="{D6D0918D-84BC-43BD-B365-FB52D89CB4E8}" destId="{4662B45B-5111-4FB5-9F74-08AA724725DF}" srcOrd="0" destOrd="0" presId="urn:microsoft.com/office/officeart/2008/layout/VerticalAccentList"/>
    <dgm:cxn modelId="{71AB32A3-B735-4C4E-92CA-B7F6DE694322}" type="presParOf" srcId="{D6D0918D-84BC-43BD-B365-FB52D89CB4E8}" destId="{2CE5CA67-56C7-4973-AB03-404AC8C48569}" srcOrd="1" destOrd="0" presId="urn:microsoft.com/office/officeart/2008/layout/VerticalAccentList"/>
    <dgm:cxn modelId="{6A6E5BDC-0ED0-4942-B194-862A8E3123F2}" type="presParOf" srcId="{D6D0918D-84BC-43BD-B365-FB52D89CB4E8}" destId="{93853F78-0BC0-424C-AB19-384F077AF57B}" srcOrd="2" destOrd="0" presId="urn:microsoft.com/office/officeart/2008/layout/VerticalAccentList"/>
    <dgm:cxn modelId="{45EB3BD6-2D9D-40AC-AC5B-C1528F2A450B}" type="presParOf" srcId="{D6D0918D-84BC-43BD-B365-FB52D89CB4E8}" destId="{76523806-BE8B-42BA-9DF3-B21B3570F2DE}" srcOrd="3" destOrd="0" presId="urn:microsoft.com/office/officeart/2008/layout/VerticalAccentList"/>
    <dgm:cxn modelId="{6041A835-39E8-426C-A7FE-00047E4C7295}" type="presParOf" srcId="{D6D0918D-84BC-43BD-B365-FB52D89CB4E8}" destId="{A5BD9733-C732-44A0-927B-E3501F98F710}" srcOrd="4" destOrd="0" presId="urn:microsoft.com/office/officeart/2008/layout/VerticalAccentList"/>
    <dgm:cxn modelId="{450D076A-B73C-4A57-B793-484DC1771F49}" type="presParOf" srcId="{D6D0918D-84BC-43BD-B365-FB52D89CB4E8}" destId="{A46C92E4-5ED3-4DA3-92BB-884DE659A55B}" srcOrd="5" destOrd="0" presId="urn:microsoft.com/office/officeart/2008/layout/VerticalAccentList"/>
    <dgm:cxn modelId="{B6179180-0001-407F-98BF-6C20DDDF425B}" type="presParOf" srcId="{D6D0918D-84BC-43BD-B365-FB52D89CB4E8}" destId="{82EDACC1-944A-48BD-9B76-8749FD65CE47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3C0DC7-6B16-4DF9-872B-B453A910DDEA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6E28F3E3-6EAB-4612-B461-5B9EA63C8D72}">
      <dgm:prSet phldrT="[Текст]" custT="1"/>
      <dgm:spPr/>
      <dgm:t>
        <a:bodyPr/>
        <a:lstStyle/>
        <a:p>
          <a:r>
            <a:rPr lang="ru-RU" sz="1800" b="0" i="0" u="none" dirty="0"/>
            <a:t>Положение</a:t>
          </a:r>
          <a:endParaRPr lang="ru-RU" sz="1800" dirty="0"/>
        </a:p>
      </dgm:t>
    </dgm:pt>
    <dgm:pt modelId="{CDDBA07F-10DC-430D-830E-51CEE8A734E5}" type="parTrans" cxnId="{ABCA83CD-BF48-4347-983C-105202D59C28}">
      <dgm:prSet/>
      <dgm:spPr/>
      <dgm:t>
        <a:bodyPr/>
        <a:lstStyle/>
        <a:p>
          <a:endParaRPr lang="ru-RU"/>
        </a:p>
      </dgm:t>
    </dgm:pt>
    <dgm:pt modelId="{3941CEFF-593C-49EE-81C5-24EEB72946DA}" type="sibTrans" cxnId="{ABCA83CD-BF48-4347-983C-105202D59C28}">
      <dgm:prSet/>
      <dgm:spPr/>
      <dgm:t>
        <a:bodyPr/>
        <a:lstStyle/>
        <a:p>
          <a:endParaRPr lang="ru-RU"/>
        </a:p>
      </dgm:t>
    </dgm:pt>
    <dgm:pt modelId="{B9B48D13-0730-4BEC-B1FD-561FC4DA3825}">
      <dgm:prSet custT="1"/>
      <dgm:spPr/>
      <dgm:t>
        <a:bodyPr/>
        <a:lstStyle/>
        <a:p>
          <a:r>
            <a:rPr lang="ru-RU" sz="1800" b="0" dirty="0">
              <a:effectLst/>
              <a:latin typeface="quote-cjk-patch"/>
            </a:rPr>
            <a:t>цели, задачи, траектории, структура, порядок реализации</a:t>
          </a:r>
          <a:endParaRPr lang="ru-RU" sz="1800" dirty="0"/>
        </a:p>
      </dgm:t>
    </dgm:pt>
    <dgm:pt modelId="{F31B7A7A-B3F4-4A2C-B88C-C4B373766F70}" type="parTrans" cxnId="{14003AEE-D09F-4CC7-BB2D-F69E78B7C314}">
      <dgm:prSet/>
      <dgm:spPr/>
      <dgm:t>
        <a:bodyPr/>
        <a:lstStyle/>
        <a:p>
          <a:endParaRPr lang="ru-RU"/>
        </a:p>
      </dgm:t>
    </dgm:pt>
    <dgm:pt modelId="{1445D106-4BB6-4938-8C37-DE991F8A70F2}" type="sibTrans" cxnId="{14003AEE-D09F-4CC7-BB2D-F69E78B7C314}">
      <dgm:prSet/>
      <dgm:spPr/>
      <dgm:t>
        <a:bodyPr/>
        <a:lstStyle/>
        <a:p>
          <a:endParaRPr lang="ru-RU"/>
        </a:p>
      </dgm:t>
    </dgm:pt>
    <dgm:pt modelId="{EA8CBF91-9CE9-4310-B86E-63E06311BE2E}">
      <dgm:prSet custT="1"/>
      <dgm:spPr/>
      <dgm:t>
        <a:bodyPr/>
        <a:lstStyle/>
        <a:p>
          <a:r>
            <a:rPr lang="ru-RU" sz="1800" b="0" i="0" u="none" dirty="0"/>
            <a:t>Дорожная карта</a:t>
          </a:r>
        </a:p>
      </dgm:t>
    </dgm:pt>
    <dgm:pt modelId="{FEF55A34-7468-457D-9C35-552A5FF1A497}" type="parTrans" cxnId="{911D8267-9B68-4585-9422-2C51857EFA4E}">
      <dgm:prSet/>
      <dgm:spPr/>
      <dgm:t>
        <a:bodyPr/>
        <a:lstStyle/>
        <a:p>
          <a:endParaRPr lang="ru-RU"/>
        </a:p>
      </dgm:t>
    </dgm:pt>
    <dgm:pt modelId="{EE8A30F3-9562-4D82-BCEE-42487133E3CE}" type="sibTrans" cxnId="{911D8267-9B68-4585-9422-2C51857EFA4E}">
      <dgm:prSet/>
      <dgm:spPr/>
      <dgm:t>
        <a:bodyPr/>
        <a:lstStyle/>
        <a:p>
          <a:endParaRPr lang="ru-RU"/>
        </a:p>
      </dgm:t>
    </dgm:pt>
    <dgm:pt modelId="{ACDF28A3-94AB-45A5-91A5-78CF8CC480B2}">
      <dgm:prSet custT="1"/>
      <dgm:spPr/>
      <dgm:t>
        <a:bodyPr/>
        <a:lstStyle/>
        <a:p>
          <a:r>
            <a:rPr lang="ru-RU" sz="1800" b="0" dirty="0">
              <a:effectLst/>
              <a:latin typeface="quote-cjk-patch"/>
            </a:rPr>
            <a:t>план на учебный год: сроки, ответственные, результаты</a:t>
          </a:r>
          <a:endParaRPr lang="ru-RU" sz="1800" dirty="0"/>
        </a:p>
      </dgm:t>
    </dgm:pt>
    <dgm:pt modelId="{83E391E4-758A-4DA2-9AE9-11C4B14F0FF7}" type="parTrans" cxnId="{3BADB0B5-EA07-4794-B2C8-386BDFC0AA06}">
      <dgm:prSet/>
      <dgm:spPr/>
      <dgm:t>
        <a:bodyPr/>
        <a:lstStyle/>
        <a:p>
          <a:endParaRPr lang="ru-RU"/>
        </a:p>
      </dgm:t>
    </dgm:pt>
    <dgm:pt modelId="{AF86ED4B-16AB-412B-9E35-DBCA9D2C814F}" type="sibTrans" cxnId="{3BADB0B5-EA07-4794-B2C8-386BDFC0AA06}">
      <dgm:prSet/>
      <dgm:spPr/>
      <dgm:t>
        <a:bodyPr/>
        <a:lstStyle/>
        <a:p>
          <a:endParaRPr lang="ru-RU"/>
        </a:p>
      </dgm:t>
    </dgm:pt>
    <dgm:pt modelId="{D5A1BAF2-8D9C-4B74-AC2B-5DDF896DCF17}">
      <dgm:prSet custT="1"/>
      <dgm:spPr/>
      <dgm:t>
        <a:bodyPr/>
        <a:lstStyle/>
        <a:p>
          <a:r>
            <a:rPr lang="ru-RU" sz="1800" b="0" i="0" u="none" dirty="0"/>
            <a:t>Приказ (объединённый)</a:t>
          </a:r>
        </a:p>
      </dgm:t>
    </dgm:pt>
    <dgm:pt modelId="{C60A4133-6D51-40F2-A6F5-93D13C33E79C}" type="parTrans" cxnId="{7C0CF321-2D47-4D35-96B2-A7B388A7A32C}">
      <dgm:prSet/>
      <dgm:spPr/>
      <dgm:t>
        <a:bodyPr/>
        <a:lstStyle/>
        <a:p>
          <a:endParaRPr lang="ru-RU"/>
        </a:p>
      </dgm:t>
    </dgm:pt>
    <dgm:pt modelId="{29F53580-0019-4E01-9562-610351B5BBE6}" type="sibTrans" cxnId="{7C0CF321-2D47-4D35-96B2-A7B388A7A32C}">
      <dgm:prSet/>
      <dgm:spPr/>
      <dgm:t>
        <a:bodyPr/>
        <a:lstStyle/>
        <a:p>
          <a:endParaRPr lang="ru-RU"/>
        </a:p>
      </dgm:t>
    </dgm:pt>
    <dgm:pt modelId="{C3C50C8A-2C06-4CA9-AD12-C4D906080541}">
      <dgm:prSet custT="1"/>
      <dgm:spPr/>
      <dgm:t>
        <a:bodyPr/>
        <a:lstStyle/>
        <a:p>
          <a:r>
            <a:rPr lang="ru-RU" sz="1800" b="0" dirty="0">
              <a:effectLst/>
              <a:latin typeface="quote-cjk-patch"/>
            </a:rPr>
            <a:t>закрепление наставников за молодыми специалистами + за педагогами с дефицитами и др.</a:t>
          </a:r>
          <a:endParaRPr lang="ru-RU" sz="1800" b="0" i="0" u="none" dirty="0"/>
        </a:p>
      </dgm:t>
    </dgm:pt>
    <dgm:pt modelId="{F6EF7180-0E40-4E81-A269-5EB95244A0CC}" type="parTrans" cxnId="{374A7D27-6D12-4CD6-A8E7-335F77587CEE}">
      <dgm:prSet/>
      <dgm:spPr/>
      <dgm:t>
        <a:bodyPr/>
        <a:lstStyle/>
        <a:p>
          <a:endParaRPr lang="ru-RU"/>
        </a:p>
      </dgm:t>
    </dgm:pt>
    <dgm:pt modelId="{53488DAC-1232-4773-810B-CA15943EB51F}" type="sibTrans" cxnId="{374A7D27-6D12-4CD6-A8E7-335F77587CEE}">
      <dgm:prSet/>
      <dgm:spPr/>
      <dgm:t>
        <a:bodyPr/>
        <a:lstStyle/>
        <a:p>
          <a:endParaRPr lang="ru-RU"/>
        </a:p>
      </dgm:t>
    </dgm:pt>
    <dgm:pt modelId="{8E70D08C-37FE-4BDD-9574-C7C9B5F10958}" type="pres">
      <dgm:prSet presAssocID="{783C0DC7-6B16-4DF9-872B-B453A910DDEA}" presName="linear" presStyleCnt="0">
        <dgm:presLayoutVars>
          <dgm:animLvl val="lvl"/>
          <dgm:resizeHandles val="exact"/>
        </dgm:presLayoutVars>
      </dgm:prSet>
      <dgm:spPr/>
    </dgm:pt>
    <dgm:pt modelId="{35F591E8-5662-44C3-8F88-B9A5920D310D}" type="pres">
      <dgm:prSet presAssocID="{6E28F3E3-6EAB-4612-B461-5B9EA63C8D7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0565A64-8411-4651-8EFF-5E0A34CB5DEC}" type="pres">
      <dgm:prSet presAssocID="{6E28F3E3-6EAB-4612-B461-5B9EA63C8D72}" presName="childText" presStyleLbl="revTx" presStyleIdx="0" presStyleCnt="3">
        <dgm:presLayoutVars>
          <dgm:bulletEnabled val="1"/>
        </dgm:presLayoutVars>
      </dgm:prSet>
      <dgm:spPr/>
    </dgm:pt>
    <dgm:pt modelId="{3F7240DC-758B-4D03-BB5A-792E3C9F05B0}" type="pres">
      <dgm:prSet presAssocID="{EA8CBF91-9CE9-4310-B86E-63E06311BE2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C20EAA6-2F9B-401D-8D74-71D6743FEA49}" type="pres">
      <dgm:prSet presAssocID="{EA8CBF91-9CE9-4310-B86E-63E06311BE2E}" presName="childText" presStyleLbl="revTx" presStyleIdx="1" presStyleCnt="3">
        <dgm:presLayoutVars>
          <dgm:bulletEnabled val="1"/>
        </dgm:presLayoutVars>
      </dgm:prSet>
      <dgm:spPr/>
    </dgm:pt>
    <dgm:pt modelId="{6A26F83E-861E-40B7-A304-A2873F6D5736}" type="pres">
      <dgm:prSet presAssocID="{D5A1BAF2-8D9C-4B74-AC2B-5DDF896DCF1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0FD5FF4-87AB-4D27-A9AC-516E138FF571}" type="pres">
      <dgm:prSet presAssocID="{D5A1BAF2-8D9C-4B74-AC2B-5DDF896DCF17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71F4CC15-2952-44D6-809E-006E20243216}" type="presOf" srcId="{B9B48D13-0730-4BEC-B1FD-561FC4DA3825}" destId="{F0565A64-8411-4651-8EFF-5E0A34CB5DEC}" srcOrd="0" destOrd="0" presId="urn:microsoft.com/office/officeart/2005/8/layout/vList2"/>
    <dgm:cxn modelId="{A3097A17-2C00-444E-B68C-F5DAFB23F9E1}" type="presOf" srcId="{EA8CBF91-9CE9-4310-B86E-63E06311BE2E}" destId="{3F7240DC-758B-4D03-BB5A-792E3C9F05B0}" srcOrd="0" destOrd="0" presId="urn:microsoft.com/office/officeart/2005/8/layout/vList2"/>
    <dgm:cxn modelId="{7C0CF321-2D47-4D35-96B2-A7B388A7A32C}" srcId="{783C0DC7-6B16-4DF9-872B-B453A910DDEA}" destId="{D5A1BAF2-8D9C-4B74-AC2B-5DDF896DCF17}" srcOrd="2" destOrd="0" parTransId="{C60A4133-6D51-40F2-A6F5-93D13C33E79C}" sibTransId="{29F53580-0019-4E01-9562-610351B5BBE6}"/>
    <dgm:cxn modelId="{374A7D27-6D12-4CD6-A8E7-335F77587CEE}" srcId="{D5A1BAF2-8D9C-4B74-AC2B-5DDF896DCF17}" destId="{C3C50C8A-2C06-4CA9-AD12-C4D906080541}" srcOrd="0" destOrd="0" parTransId="{F6EF7180-0E40-4E81-A269-5EB95244A0CC}" sibTransId="{53488DAC-1232-4773-810B-CA15943EB51F}"/>
    <dgm:cxn modelId="{911D8267-9B68-4585-9422-2C51857EFA4E}" srcId="{783C0DC7-6B16-4DF9-872B-B453A910DDEA}" destId="{EA8CBF91-9CE9-4310-B86E-63E06311BE2E}" srcOrd="1" destOrd="0" parTransId="{FEF55A34-7468-457D-9C35-552A5FF1A497}" sibTransId="{EE8A30F3-9562-4D82-BCEE-42487133E3CE}"/>
    <dgm:cxn modelId="{5E10224A-1B58-4D9B-8C4F-553EC9CFEF27}" type="presOf" srcId="{783C0DC7-6B16-4DF9-872B-B453A910DDEA}" destId="{8E70D08C-37FE-4BDD-9574-C7C9B5F10958}" srcOrd="0" destOrd="0" presId="urn:microsoft.com/office/officeart/2005/8/layout/vList2"/>
    <dgm:cxn modelId="{31660F4C-DAFA-44F3-9E89-987C2F849E9E}" type="presOf" srcId="{D5A1BAF2-8D9C-4B74-AC2B-5DDF896DCF17}" destId="{6A26F83E-861E-40B7-A304-A2873F6D5736}" srcOrd="0" destOrd="0" presId="urn:microsoft.com/office/officeart/2005/8/layout/vList2"/>
    <dgm:cxn modelId="{6E437A80-107E-48DA-B039-1D35C9E605DF}" type="presOf" srcId="{C3C50C8A-2C06-4CA9-AD12-C4D906080541}" destId="{E0FD5FF4-87AB-4D27-A9AC-516E138FF571}" srcOrd="0" destOrd="0" presId="urn:microsoft.com/office/officeart/2005/8/layout/vList2"/>
    <dgm:cxn modelId="{2FBC8795-B378-4F3C-AE10-0A7E19103010}" type="presOf" srcId="{6E28F3E3-6EAB-4612-B461-5B9EA63C8D72}" destId="{35F591E8-5662-44C3-8F88-B9A5920D310D}" srcOrd="0" destOrd="0" presId="urn:microsoft.com/office/officeart/2005/8/layout/vList2"/>
    <dgm:cxn modelId="{3BADB0B5-EA07-4794-B2C8-386BDFC0AA06}" srcId="{EA8CBF91-9CE9-4310-B86E-63E06311BE2E}" destId="{ACDF28A3-94AB-45A5-91A5-78CF8CC480B2}" srcOrd="0" destOrd="0" parTransId="{83E391E4-758A-4DA2-9AE9-11C4B14F0FF7}" sibTransId="{AF86ED4B-16AB-412B-9E35-DBCA9D2C814F}"/>
    <dgm:cxn modelId="{ABCA83CD-BF48-4347-983C-105202D59C28}" srcId="{783C0DC7-6B16-4DF9-872B-B453A910DDEA}" destId="{6E28F3E3-6EAB-4612-B461-5B9EA63C8D72}" srcOrd="0" destOrd="0" parTransId="{CDDBA07F-10DC-430D-830E-51CEE8A734E5}" sibTransId="{3941CEFF-593C-49EE-81C5-24EEB72946DA}"/>
    <dgm:cxn modelId="{D97E16D5-394D-4C42-92AC-5B1F88ADD024}" type="presOf" srcId="{ACDF28A3-94AB-45A5-91A5-78CF8CC480B2}" destId="{FC20EAA6-2F9B-401D-8D74-71D6743FEA49}" srcOrd="0" destOrd="0" presId="urn:microsoft.com/office/officeart/2005/8/layout/vList2"/>
    <dgm:cxn modelId="{14003AEE-D09F-4CC7-BB2D-F69E78B7C314}" srcId="{6E28F3E3-6EAB-4612-B461-5B9EA63C8D72}" destId="{B9B48D13-0730-4BEC-B1FD-561FC4DA3825}" srcOrd="0" destOrd="0" parTransId="{F31B7A7A-B3F4-4A2C-B88C-C4B373766F70}" sibTransId="{1445D106-4BB6-4938-8C37-DE991F8A70F2}"/>
    <dgm:cxn modelId="{B578C295-2C14-411F-A2FD-7475792D6E67}" type="presParOf" srcId="{8E70D08C-37FE-4BDD-9574-C7C9B5F10958}" destId="{35F591E8-5662-44C3-8F88-B9A5920D310D}" srcOrd="0" destOrd="0" presId="urn:microsoft.com/office/officeart/2005/8/layout/vList2"/>
    <dgm:cxn modelId="{8C178D42-2C7F-447A-BC0E-39E5316833A6}" type="presParOf" srcId="{8E70D08C-37FE-4BDD-9574-C7C9B5F10958}" destId="{F0565A64-8411-4651-8EFF-5E0A34CB5DEC}" srcOrd="1" destOrd="0" presId="urn:microsoft.com/office/officeart/2005/8/layout/vList2"/>
    <dgm:cxn modelId="{3F8DA1B6-A2E5-40EE-AE72-5043E9DE97F0}" type="presParOf" srcId="{8E70D08C-37FE-4BDD-9574-C7C9B5F10958}" destId="{3F7240DC-758B-4D03-BB5A-792E3C9F05B0}" srcOrd="2" destOrd="0" presId="urn:microsoft.com/office/officeart/2005/8/layout/vList2"/>
    <dgm:cxn modelId="{CE698AB1-CF73-4629-AE75-9F626D8BCE6C}" type="presParOf" srcId="{8E70D08C-37FE-4BDD-9574-C7C9B5F10958}" destId="{FC20EAA6-2F9B-401D-8D74-71D6743FEA49}" srcOrd="3" destOrd="0" presId="urn:microsoft.com/office/officeart/2005/8/layout/vList2"/>
    <dgm:cxn modelId="{7E5F06AB-489D-4EC4-A0A5-92362FD3FA27}" type="presParOf" srcId="{8E70D08C-37FE-4BDD-9574-C7C9B5F10958}" destId="{6A26F83E-861E-40B7-A304-A2873F6D5736}" srcOrd="4" destOrd="0" presId="urn:microsoft.com/office/officeart/2005/8/layout/vList2"/>
    <dgm:cxn modelId="{06766E64-1DA7-4213-A631-91CB48C7CF2A}" type="presParOf" srcId="{8E70D08C-37FE-4BDD-9574-C7C9B5F10958}" destId="{E0FD5FF4-87AB-4D27-A9AC-516E138FF571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57D1E1A-32A8-4FD5-AA61-40464C6AE14B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774946C8-A84A-4FCE-83A4-3745E4F259AB}">
      <dgm:prSet phldrT="[Текст]"/>
      <dgm:spPr/>
      <dgm:t>
        <a:bodyPr/>
        <a:lstStyle/>
        <a:p>
          <a:r>
            <a:rPr lang="ru-RU"/>
            <a:t>Статья о наставничестве (5 разделов)</a:t>
          </a:r>
          <a:endParaRPr lang="ru-RU" dirty="0"/>
        </a:p>
      </dgm:t>
    </dgm:pt>
    <dgm:pt modelId="{BDECCF47-55CF-49EE-9D09-C97E35BC84E8}" type="parTrans" cxnId="{B59764B8-5967-4DD2-BCE8-3F365F92CBE7}">
      <dgm:prSet/>
      <dgm:spPr/>
      <dgm:t>
        <a:bodyPr/>
        <a:lstStyle/>
        <a:p>
          <a:endParaRPr lang="ru-RU"/>
        </a:p>
      </dgm:t>
    </dgm:pt>
    <dgm:pt modelId="{58300720-4ECA-47F4-82C5-DFB0E14EF1CA}" type="sibTrans" cxnId="{B59764B8-5967-4DD2-BCE8-3F365F92CBE7}">
      <dgm:prSet/>
      <dgm:spPr/>
      <dgm:t>
        <a:bodyPr/>
        <a:lstStyle/>
        <a:p>
          <a:endParaRPr lang="ru-RU"/>
        </a:p>
      </dgm:t>
    </dgm:pt>
    <dgm:pt modelId="{C9C75B08-DFFE-486A-84E8-ABA3AF477C6F}">
      <dgm:prSet/>
      <dgm:spPr/>
      <dgm:t>
        <a:bodyPr/>
        <a:lstStyle/>
        <a:p>
          <a:r>
            <a:rPr lang="ru-RU" b="0" dirty="0"/>
            <a:t>Персонализированная </a:t>
          </a:r>
          <a:r>
            <a:rPr lang="ru-RU" dirty="0"/>
            <a:t>программы наставничества (ППН)</a:t>
          </a:r>
        </a:p>
      </dgm:t>
    </dgm:pt>
    <dgm:pt modelId="{CCFAA6E6-DD17-4A79-8209-48B0B9062DA4}" type="parTrans" cxnId="{2C33BF67-0C96-4854-B6DC-1A7488E4CA56}">
      <dgm:prSet/>
      <dgm:spPr/>
      <dgm:t>
        <a:bodyPr/>
        <a:lstStyle/>
        <a:p>
          <a:endParaRPr lang="ru-RU"/>
        </a:p>
      </dgm:t>
    </dgm:pt>
    <dgm:pt modelId="{50ECC30D-D705-44BF-AD3D-303009FE3944}" type="sibTrans" cxnId="{2C33BF67-0C96-4854-B6DC-1A7488E4CA56}">
      <dgm:prSet/>
      <dgm:spPr/>
      <dgm:t>
        <a:bodyPr/>
        <a:lstStyle/>
        <a:p>
          <a:endParaRPr lang="ru-RU"/>
        </a:p>
      </dgm:t>
    </dgm:pt>
    <dgm:pt modelId="{931731CB-767A-42BE-8F28-3D7EA9C46239}">
      <dgm:prSet/>
      <dgm:spPr/>
      <dgm:t>
        <a:bodyPr/>
        <a:lstStyle/>
        <a:p>
          <a:r>
            <a:rPr lang="ru-RU"/>
            <a:t>Индивидуальные образовательные маршруты (ИОМ)</a:t>
          </a:r>
          <a:endParaRPr lang="ru-RU" dirty="0"/>
        </a:p>
      </dgm:t>
    </dgm:pt>
    <dgm:pt modelId="{50C903E6-E380-4010-A560-25D5DE19954D}" type="parTrans" cxnId="{6A72EAE0-A128-4612-9DE3-396BBABB83F5}">
      <dgm:prSet/>
      <dgm:spPr/>
      <dgm:t>
        <a:bodyPr/>
        <a:lstStyle/>
        <a:p>
          <a:endParaRPr lang="ru-RU"/>
        </a:p>
      </dgm:t>
    </dgm:pt>
    <dgm:pt modelId="{8842FF56-0B92-41B3-8F41-471825FD86D5}" type="sibTrans" cxnId="{6A72EAE0-A128-4612-9DE3-396BBABB83F5}">
      <dgm:prSet/>
      <dgm:spPr/>
      <dgm:t>
        <a:bodyPr/>
        <a:lstStyle/>
        <a:p>
          <a:endParaRPr lang="ru-RU"/>
        </a:p>
      </dgm:t>
    </dgm:pt>
    <dgm:pt modelId="{08396BD7-2E0E-4CDA-8F8D-31466DC3F58E}">
      <dgm:prSet/>
      <dgm:spPr/>
      <dgm:t>
        <a:bodyPr/>
        <a:lstStyle/>
        <a:p>
          <a:r>
            <a:rPr lang="ru-RU" dirty="0"/>
            <a:t>Новости и информационные сообщения</a:t>
          </a:r>
        </a:p>
      </dgm:t>
    </dgm:pt>
    <dgm:pt modelId="{F3E9D8C2-847B-4C37-8E5D-56B6B893EC1E}" type="parTrans" cxnId="{7E256F3E-0D62-4605-A687-FF8FA9ED77C7}">
      <dgm:prSet/>
      <dgm:spPr/>
      <dgm:t>
        <a:bodyPr/>
        <a:lstStyle/>
        <a:p>
          <a:endParaRPr lang="ru-RU"/>
        </a:p>
      </dgm:t>
    </dgm:pt>
    <dgm:pt modelId="{06A0BA59-5185-40AC-AE43-06701EEF4807}" type="sibTrans" cxnId="{7E256F3E-0D62-4605-A687-FF8FA9ED77C7}">
      <dgm:prSet/>
      <dgm:spPr/>
      <dgm:t>
        <a:bodyPr/>
        <a:lstStyle/>
        <a:p>
          <a:endParaRPr lang="ru-RU"/>
        </a:p>
      </dgm:t>
    </dgm:pt>
    <dgm:pt modelId="{BA550EF7-D974-48E1-8493-31BA27A5A282}">
      <dgm:prSet/>
      <dgm:spPr/>
      <dgm:t>
        <a:bodyPr/>
        <a:lstStyle/>
        <a:p>
          <a:r>
            <a:rPr lang="ru-RU"/>
            <a:t>Лучшие практики, методические и видеоматериалы</a:t>
          </a:r>
          <a:endParaRPr lang="ru-RU" dirty="0"/>
        </a:p>
      </dgm:t>
    </dgm:pt>
    <dgm:pt modelId="{7577D458-81FC-4437-B3CD-675DB2B5B996}" type="parTrans" cxnId="{60B01C53-1F83-4C98-A8E8-6EE328E3580F}">
      <dgm:prSet/>
      <dgm:spPr/>
      <dgm:t>
        <a:bodyPr/>
        <a:lstStyle/>
        <a:p>
          <a:endParaRPr lang="ru-RU"/>
        </a:p>
      </dgm:t>
    </dgm:pt>
    <dgm:pt modelId="{AC0C4FD8-252F-4BA3-8C86-B5F9902FE9B8}" type="sibTrans" cxnId="{60B01C53-1F83-4C98-A8E8-6EE328E3580F}">
      <dgm:prSet/>
      <dgm:spPr/>
      <dgm:t>
        <a:bodyPr/>
        <a:lstStyle/>
        <a:p>
          <a:endParaRPr lang="ru-RU"/>
        </a:p>
      </dgm:t>
    </dgm:pt>
    <dgm:pt modelId="{67FD06BC-AB1C-4C01-96D6-148076015722}">
      <dgm:prSet/>
      <dgm:spPr/>
      <dgm:t>
        <a:bodyPr/>
        <a:lstStyle/>
        <a:p>
          <a:r>
            <a:rPr lang="ru-RU" dirty="0"/>
            <a:t>Планы и отчёты</a:t>
          </a:r>
        </a:p>
      </dgm:t>
    </dgm:pt>
    <dgm:pt modelId="{02036F0D-47B4-4AE1-AEED-9BEA698B97BB}" type="parTrans" cxnId="{7FADC3B9-48C9-45E0-A913-8455991B3817}">
      <dgm:prSet/>
      <dgm:spPr/>
      <dgm:t>
        <a:bodyPr/>
        <a:lstStyle/>
        <a:p>
          <a:endParaRPr lang="ru-RU"/>
        </a:p>
      </dgm:t>
    </dgm:pt>
    <dgm:pt modelId="{0FF19B0E-760B-4DAE-9701-5078F4C32F47}" type="sibTrans" cxnId="{7FADC3B9-48C9-45E0-A913-8455991B3817}">
      <dgm:prSet/>
      <dgm:spPr/>
      <dgm:t>
        <a:bodyPr/>
        <a:lstStyle/>
        <a:p>
          <a:endParaRPr lang="ru-RU"/>
        </a:p>
      </dgm:t>
    </dgm:pt>
    <dgm:pt modelId="{A585AA9C-0CAB-4041-B8E5-E346471C4618}" type="pres">
      <dgm:prSet presAssocID="{F57D1E1A-32A8-4FD5-AA61-40464C6AE14B}" presName="linear" presStyleCnt="0">
        <dgm:presLayoutVars>
          <dgm:dir/>
          <dgm:animLvl val="lvl"/>
          <dgm:resizeHandles val="exact"/>
        </dgm:presLayoutVars>
      </dgm:prSet>
      <dgm:spPr/>
    </dgm:pt>
    <dgm:pt modelId="{6FBEAD0E-7E3B-4F49-90F2-549430DCA811}" type="pres">
      <dgm:prSet presAssocID="{774946C8-A84A-4FCE-83A4-3745E4F259AB}" presName="parentLin" presStyleCnt="0"/>
      <dgm:spPr/>
    </dgm:pt>
    <dgm:pt modelId="{E8691AA9-06FA-492E-B77F-9A58E61B43AB}" type="pres">
      <dgm:prSet presAssocID="{774946C8-A84A-4FCE-83A4-3745E4F259AB}" presName="parentLeftMargin" presStyleLbl="node1" presStyleIdx="0" presStyleCnt="6"/>
      <dgm:spPr/>
    </dgm:pt>
    <dgm:pt modelId="{B1867799-A64F-4F9D-BF76-FDB0BB978BF3}" type="pres">
      <dgm:prSet presAssocID="{774946C8-A84A-4FCE-83A4-3745E4F259A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250B494-872A-42FD-AB77-578362719D9F}" type="pres">
      <dgm:prSet presAssocID="{774946C8-A84A-4FCE-83A4-3745E4F259AB}" presName="negativeSpace" presStyleCnt="0"/>
      <dgm:spPr/>
    </dgm:pt>
    <dgm:pt modelId="{0BF2663C-6741-4F52-9023-413D29A21292}" type="pres">
      <dgm:prSet presAssocID="{774946C8-A84A-4FCE-83A4-3745E4F259AB}" presName="childText" presStyleLbl="conFgAcc1" presStyleIdx="0" presStyleCnt="6">
        <dgm:presLayoutVars>
          <dgm:bulletEnabled val="1"/>
        </dgm:presLayoutVars>
      </dgm:prSet>
      <dgm:spPr/>
    </dgm:pt>
    <dgm:pt modelId="{2AA35942-FF43-431E-8A88-FFE741374A96}" type="pres">
      <dgm:prSet presAssocID="{58300720-4ECA-47F4-82C5-DFB0E14EF1CA}" presName="spaceBetweenRectangles" presStyleCnt="0"/>
      <dgm:spPr/>
    </dgm:pt>
    <dgm:pt modelId="{F4DCA257-D293-47E5-B563-808713C24BDB}" type="pres">
      <dgm:prSet presAssocID="{C9C75B08-DFFE-486A-84E8-ABA3AF477C6F}" presName="parentLin" presStyleCnt="0"/>
      <dgm:spPr/>
    </dgm:pt>
    <dgm:pt modelId="{C881C85B-3299-4531-9516-A633B4E17EF5}" type="pres">
      <dgm:prSet presAssocID="{C9C75B08-DFFE-486A-84E8-ABA3AF477C6F}" presName="parentLeftMargin" presStyleLbl="node1" presStyleIdx="0" presStyleCnt="6"/>
      <dgm:spPr/>
    </dgm:pt>
    <dgm:pt modelId="{4200B6B2-15EC-46EB-9E1A-4089D3110D0B}" type="pres">
      <dgm:prSet presAssocID="{C9C75B08-DFFE-486A-84E8-ABA3AF477C6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0351840-01AA-4247-BC78-356BFC585CA6}" type="pres">
      <dgm:prSet presAssocID="{C9C75B08-DFFE-486A-84E8-ABA3AF477C6F}" presName="negativeSpace" presStyleCnt="0"/>
      <dgm:spPr/>
    </dgm:pt>
    <dgm:pt modelId="{3C0D19AC-BEC8-47C5-8BF0-A61FE89F67FE}" type="pres">
      <dgm:prSet presAssocID="{C9C75B08-DFFE-486A-84E8-ABA3AF477C6F}" presName="childText" presStyleLbl="conFgAcc1" presStyleIdx="1" presStyleCnt="6">
        <dgm:presLayoutVars>
          <dgm:bulletEnabled val="1"/>
        </dgm:presLayoutVars>
      </dgm:prSet>
      <dgm:spPr/>
    </dgm:pt>
    <dgm:pt modelId="{738572B3-C7F3-4426-98CE-2B2A2E2070D7}" type="pres">
      <dgm:prSet presAssocID="{50ECC30D-D705-44BF-AD3D-303009FE3944}" presName="spaceBetweenRectangles" presStyleCnt="0"/>
      <dgm:spPr/>
    </dgm:pt>
    <dgm:pt modelId="{B01477DD-A1F2-46E8-B354-DB1C38B270BB}" type="pres">
      <dgm:prSet presAssocID="{931731CB-767A-42BE-8F28-3D7EA9C46239}" presName="parentLin" presStyleCnt="0"/>
      <dgm:spPr/>
    </dgm:pt>
    <dgm:pt modelId="{A93D235B-A0A9-4553-8009-6819FED1DB2A}" type="pres">
      <dgm:prSet presAssocID="{931731CB-767A-42BE-8F28-3D7EA9C46239}" presName="parentLeftMargin" presStyleLbl="node1" presStyleIdx="1" presStyleCnt="6"/>
      <dgm:spPr/>
    </dgm:pt>
    <dgm:pt modelId="{CEA7B580-05BF-4C11-B5B1-E0092B544F05}" type="pres">
      <dgm:prSet presAssocID="{931731CB-767A-42BE-8F28-3D7EA9C4623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C828D8E-3D19-4B87-842C-6758B035E474}" type="pres">
      <dgm:prSet presAssocID="{931731CB-767A-42BE-8F28-3D7EA9C46239}" presName="negativeSpace" presStyleCnt="0"/>
      <dgm:spPr/>
    </dgm:pt>
    <dgm:pt modelId="{4369BC55-AEC1-49F0-B43B-D2423F9A1108}" type="pres">
      <dgm:prSet presAssocID="{931731CB-767A-42BE-8F28-3D7EA9C46239}" presName="childText" presStyleLbl="conFgAcc1" presStyleIdx="2" presStyleCnt="6">
        <dgm:presLayoutVars>
          <dgm:bulletEnabled val="1"/>
        </dgm:presLayoutVars>
      </dgm:prSet>
      <dgm:spPr/>
    </dgm:pt>
    <dgm:pt modelId="{C495E33D-616A-4637-A606-47DF972E08FC}" type="pres">
      <dgm:prSet presAssocID="{8842FF56-0B92-41B3-8F41-471825FD86D5}" presName="spaceBetweenRectangles" presStyleCnt="0"/>
      <dgm:spPr/>
    </dgm:pt>
    <dgm:pt modelId="{48FC6D73-40CB-467C-9E19-30567A51E929}" type="pres">
      <dgm:prSet presAssocID="{08396BD7-2E0E-4CDA-8F8D-31466DC3F58E}" presName="parentLin" presStyleCnt="0"/>
      <dgm:spPr/>
    </dgm:pt>
    <dgm:pt modelId="{0FC81867-A80A-4EE8-B3F6-012D14554328}" type="pres">
      <dgm:prSet presAssocID="{08396BD7-2E0E-4CDA-8F8D-31466DC3F58E}" presName="parentLeftMargin" presStyleLbl="node1" presStyleIdx="2" presStyleCnt="6"/>
      <dgm:spPr/>
    </dgm:pt>
    <dgm:pt modelId="{2176C0D2-B4F8-49EA-B528-60D0BE738A98}" type="pres">
      <dgm:prSet presAssocID="{08396BD7-2E0E-4CDA-8F8D-31466DC3F58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400979D-DE85-482E-BA44-7684C7C6852E}" type="pres">
      <dgm:prSet presAssocID="{08396BD7-2E0E-4CDA-8F8D-31466DC3F58E}" presName="negativeSpace" presStyleCnt="0"/>
      <dgm:spPr/>
    </dgm:pt>
    <dgm:pt modelId="{55E94661-B7B8-4970-8A9D-48FE008376CB}" type="pres">
      <dgm:prSet presAssocID="{08396BD7-2E0E-4CDA-8F8D-31466DC3F58E}" presName="childText" presStyleLbl="conFgAcc1" presStyleIdx="3" presStyleCnt="6">
        <dgm:presLayoutVars>
          <dgm:bulletEnabled val="1"/>
        </dgm:presLayoutVars>
      </dgm:prSet>
      <dgm:spPr/>
    </dgm:pt>
    <dgm:pt modelId="{30E168C7-50E2-4AFF-AF44-27F3FFD89048}" type="pres">
      <dgm:prSet presAssocID="{06A0BA59-5185-40AC-AE43-06701EEF4807}" presName="spaceBetweenRectangles" presStyleCnt="0"/>
      <dgm:spPr/>
    </dgm:pt>
    <dgm:pt modelId="{08E86142-B593-466B-ABD2-92C2FB52C2B3}" type="pres">
      <dgm:prSet presAssocID="{BA550EF7-D974-48E1-8493-31BA27A5A282}" presName="parentLin" presStyleCnt="0"/>
      <dgm:spPr/>
    </dgm:pt>
    <dgm:pt modelId="{32EAF194-54AA-4335-B126-2EC083073822}" type="pres">
      <dgm:prSet presAssocID="{BA550EF7-D974-48E1-8493-31BA27A5A282}" presName="parentLeftMargin" presStyleLbl="node1" presStyleIdx="3" presStyleCnt="6"/>
      <dgm:spPr/>
    </dgm:pt>
    <dgm:pt modelId="{2950D989-23C1-49A9-AFB5-5720F843D062}" type="pres">
      <dgm:prSet presAssocID="{BA550EF7-D974-48E1-8493-31BA27A5A28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EB9B0824-56E7-49F2-9273-949BF395E6D1}" type="pres">
      <dgm:prSet presAssocID="{BA550EF7-D974-48E1-8493-31BA27A5A282}" presName="negativeSpace" presStyleCnt="0"/>
      <dgm:spPr/>
    </dgm:pt>
    <dgm:pt modelId="{C70B2B59-3072-4D95-9930-B4C996883A3F}" type="pres">
      <dgm:prSet presAssocID="{BA550EF7-D974-48E1-8493-31BA27A5A282}" presName="childText" presStyleLbl="conFgAcc1" presStyleIdx="4" presStyleCnt="6">
        <dgm:presLayoutVars>
          <dgm:bulletEnabled val="1"/>
        </dgm:presLayoutVars>
      </dgm:prSet>
      <dgm:spPr/>
    </dgm:pt>
    <dgm:pt modelId="{F55E8F49-22CC-439D-81B5-D442F84D8C15}" type="pres">
      <dgm:prSet presAssocID="{AC0C4FD8-252F-4BA3-8C86-B5F9902FE9B8}" presName="spaceBetweenRectangles" presStyleCnt="0"/>
      <dgm:spPr/>
    </dgm:pt>
    <dgm:pt modelId="{CDE28DB9-9EED-4EA1-B74C-06519891AFF2}" type="pres">
      <dgm:prSet presAssocID="{67FD06BC-AB1C-4C01-96D6-148076015722}" presName="parentLin" presStyleCnt="0"/>
      <dgm:spPr/>
    </dgm:pt>
    <dgm:pt modelId="{4E6629CF-393F-4183-85F4-E92F096F0853}" type="pres">
      <dgm:prSet presAssocID="{67FD06BC-AB1C-4C01-96D6-148076015722}" presName="parentLeftMargin" presStyleLbl="node1" presStyleIdx="4" presStyleCnt="6"/>
      <dgm:spPr/>
    </dgm:pt>
    <dgm:pt modelId="{0DA5E787-E6FC-4264-ADB1-079E19730389}" type="pres">
      <dgm:prSet presAssocID="{67FD06BC-AB1C-4C01-96D6-148076015722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62AAB2FE-1A62-4ED6-A59F-0AF2CE9BFB6D}" type="pres">
      <dgm:prSet presAssocID="{67FD06BC-AB1C-4C01-96D6-148076015722}" presName="negativeSpace" presStyleCnt="0"/>
      <dgm:spPr/>
    </dgm:pt>
    <dgm:pt modelId="{B761CDA5-023C-485D-94F1-2012FDE69001}" type="pres">
      <dgm:prSet presAssocID="{67FD06BC-AB1C-4C01-96D6-148076015722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966D6404-38A7-448E-97C3-0BB9219EB8EE}" type="presOf" srcId="{67FD06BC-AB1C-4C01-96D6-148076015722}" destId="{4E6629CF-393F-4183-85F4-E92F096F0853}" srcOrd="0" destOrd="0" presId="urn:microsoft.com/office/officeart/2005/8/layout/list1"/>
    <dgm:cxn modelId="{8B2AC804-01B2-431B-A441-5F195FCD656C}" type="presOf" srcId="{C9C75B08-DFFE-486A-84E8-ABA3AF477C6F}" destId="{C881C85B-3299-4531-9516-A633B4E17EF5}" srcOrd="0" destOrd="0" presId="urn:microsoft.com/office/officeart/2005/8/layout/list1"/>
    <dgm:cxn modelId="{8366B219-F7C8-4ECD-825A-2CD46DF1DAC6}" type="presOf" srcId="{08396BD7-2E0E-4CDA-8F8D-31466DC3F58E}" destId="{0FC81867-A80A-4EE8-B3F6-012D14554328}" srcOrd="0" destOrd="0" presId="urn:microsoft.com/office/officeart/2005/8/layout/list1"/>
    <dgm:cxn modelId="{3736331C-F1ED-473E-8E75-3D7E49D8E617}" type="presOf" srcId="{08396BD7-2E0E-4CDA-8F8D-31466DC3F58E}" destId="{2176C0D2-B4F8-49EA-B528-60D0BE738A98}" srcOrd="1" destOrd="0" presId="urn:microsoft.com/office/officeart/2005/8/layout/list1"/>
    <dgm:cxn modelId="{48CA7528-85C3-4606-94B6-1E8E30AE5CDD}" type="presOf" srcId="{C9C75B08-DFFE-486A-84E8-ABA3AF477C6F}" destId="{4200B6B2-15EC-46EB-9E1A-4089D3110D0B}" srcOrd="1" destOrd="0" presId="urn:microsoft.com/office/officeart/2005/8/layout/list1"/>
    <dgm:cxn modelId="{5427A33D-C4F6-4552-92A9-04BD0D51BFD6}" type="presOf" srcId="{931731CB-767A-42BE-8F28-3D7EA9C46239}" destId="{A93D235B-A0A9-4553-8009-6819FED1DB2A}" srcOrd="0" destOrd="0" presId="urn:microsoft.com/office/officeart/2005/8/layout/list1"/>
    <dgm:cxn modelId="{7E256F3E-0D62-4605-A687-FF8FA9ED77C7}" srcId="{F57D1E1A-32A8-4FD5-AA61-40464C6AE14B}" destId="{08396BD7-2E0E-4CDA-8F8D-31466DC3F58E}" srcOrd="3" destOrd="0" parTransId="{F3E9D8C2-847B-4C37-8E5D-56B6B893EC1E}" sibTransId="{06A0BA59-5185-40AC-AE43-06701EEF4807}"/>
    <dgm:cxn modelId="{2C33BF67-0C96-4854-B6DC-1A7488E4CA56}" srcId="{F57D1E1A-32A8-4FD5-AA61-40464C6AE14B}" destId="{C9C75B08-DFFE-486A-84E8-ABA3AF477C6F}" srcOrd="1" destOrd="0" parTransId="{CCFAA6E6-DD17-4A79-8209-48B0B9062DA4}" sibTransId="{50ECC30D-D705-44BF-AD3D-303009FE3944}"/>
    <dgm:cxn modelId="{489F2C6C-28C4-42BA-B1BF-BE8EF8C83DDA}" type="presOf" srcId="{BA550EF7-D974-48E1-8493-31BA27A5A282}" destId="{2950D989-23C1-49A9-AFB5-5720F843D062}" srcOrd="1" destOrd="0" presId="urn:microsoft.com/office/officeart/2005/8/layout/list1"/>
    <dgm:cxn modelId="{60B01C53-1F83-4C98-A8E8-6EE328E3580F}" srcId="{F57D1E1A-32A8-4FD5-AA61-40464C6AE14B}" destId="{BA550EF7-D974-48E1-8493-31BA27A5A282}" srcOrd="4" destOrd="0" parTransId="{7577D458-81FC-4437-B3CD-675DB2B5B996}" sibTransId="{AC0C4FD8-252F-4BA3-8C86-B5F9902FE9B8}"/>
    <dgm:cxn modelId="{F52B4958-5AA6-433A-A8EA-7594810117A9}" type="presOf" srcId="{F57D1E1A-32A8-4FD5-AA61-40464C6AE14B}" destId="{A585AA9C-0CAB-4041-B8E5-E346471C4618}" srcOrd="0" destOrd="0" presId="urn:microsoft.com/office/officeart/2005/8/layout/list1"/>
    <dgm:cxn modelId="{BD5351AB-1762-40C8-AE02-6561AB628FD0}" type="presOf" srcId="{774946C8-A84A-4FCE-83A4-3745E4F259AB}" destId="{B1867799-A64F-4F9D-BF76-FDB0BB978BF3}" srcOrd="1" destOrd="0" presId="urn:microsoft.com/office/officeart/2005/8/layout/list1"/>
    <dgm:cxn modelId="{B59764B8-5967-4DD2-BCE8-3F365F92CBE7}" srcId="{F57D1E1A-32A8-4FD5-AA61-40464C6AE14B}" destId="{774946C8-A84A-4FCE-83A4-3745E4F259AB}" srcOrd="0" destOrd="0" parTransId="{BDECCF47-55CF-49EE-9D09-C97E35BC84E8}" sibTransId="{58300720-4ECA-47F4-82C5-DFB0E14EF1CA}"/>
    <dgm:cxn modelId="{7FADC3B9-48C9-45E0-A913-8455991B3817}" srcId="{F57D1E1A-32A8-4FD5-AA61-40464C6AE14B}" destId="{67FD06BC-AB1C-4C01-96D6-148076015722}" srcOrd="5" destOrd="0" parTransId="{02036F0D-47B4-4AE1-AEED-9BEA698B97BB}" sibTransId="{0FF19B0E-760B-4DAE-9701-5078F4C32F47}"/>
    <dgm:cxn modelId="{08FE45CB-72DA-457E-A067-09FCE3B6B272}" type="presOf" srcId="{774946C8-A84A-4FCE-83A4-3745E4F259AB}" destId="{E8691AA9-06FA-492E-B77F-9A58E61B43AB}" srcOrd="0" destOrd="0" presId="urn:microsoft.com/office/officeart/2005/8/layout/list1"/>
    <dgm:cxn modelId="{7B98AAD7-4C7D-47FE-9403-EB6ECBC4D4D3}" type="presOf" srcId="{67FD06BC-AB1C-4C01-96D6-148076015722}" destId="{0DA5E787-E6FC-4264-ADB1-079E19730389}" srcOrd="1" destOrd="0" presId="urn:microsoft.com/office/officeart/2005/8/layout/list1"/>
    <dgm:cxn modelId="{C19FEADD-9633-4AC0-B816-AD824B41A083}" type="presOf" srcId="{BA550EF7-D974-48E1-8493-31BA27A5A282}" destId="{32EAF194-54AA-4335-B126-2EC083073822}" srcOrd="0" destOrd="0" presId="urn:microsoft.com/office/officeart/2005/8/layout/list1"/>
    <dgm:cxn modelId="{6A72EAE0-A128-4612-9DE3-396BBABB83F5}" srcId="{F57D1E1A-32A8-4FD5-AA61-40464C6AE14B}" destId="{931731CB-767A-42BE-8F28-3D7EA9C46239}" srcOrd="2" destOrd="0" parTransId="{50C903E6-E380-4010-A560-25D5DE19954D}" sibTransId="{8842FF56-0B92-41B3-8F41-471825FD86D5}"/>
    <dgm:cxn modelId="{6E0E38E3-4207-49F3-A647-31B1BCC00CA5}" type="presOf" srcId="{931731CB-767A-42BE-8F28-3D7EA9C46239}" destId="{CEA7B580-05BF-4C11-B5B1-E0092B544F05}" srcOrd="1" destOrd="0" presId="urn:microsoft.com/office/officeart/2005/8/layout/list1"/>
    <dgm:cxn modelId="{73C7391E-AB64-47FE-909C-A2E6C2721D29}" type="presParOf" srcId="{A585AA9C-0CAB-4041-B8E5-E346471C4618}" destId="{6FBEAD0E-7E3B-4F49-90F2-549430DCA811}" srcOrd="0" destOrd="0" presId="urn:microsoft.com/office/officeart/2005/8/layout/list1"/>
    <dgm:cxn modelId="{4D430568-77BA-4434-9E32-DE731F8CCF4A}" type="presParOf" srcId="{6FBEAD0E-7E3B-4F49-90F2-549430DCA811}" destId="{E8691AA9-06FA-492E-B77F-9A58E61B43AB}" srcOrd="0" destOrd="0" presId="urn:microsoft.com/office/officeart/2005/8/layout/list1"/>
    <dgm:cxn modelId="{4DDC2A71-C497-4159-904F-4DD6E2D9E2DE}" type="presParOf" srcId="{6FBEAD0E-7E3B-4F49-90F2-549430DCA811}" destId="{B1867799-A64F-4F9D-BF76-FDB0BB978BF3}" srcOrd="1" destOrd="0" presId="urn:microsoft.com/office/officeart/2005/8/layout/list1"/>
    <dgm:cxn modelId="{B7722F8E-E135-4F76-B80D-CE3B23A9298E}" type="presParOf" srcId="{A585AA9C-0CAB-4041-B8E5-E346471C4618}" destId="{6250B494-872A-42FD-AB77-578362719D9F}" srcOrd="1" destOrd="0" presId="urn:microsoft.com/office/officeart/2005/8/layout/list1"/>
    <dgm:cxn modelId="{B39DA6C6-BBFA-44B7-8A37-20144A8FE014}" type="presParOf" srcId="{A585AA9C-0CAB-4041-B8E5-E346471C4618}" destId="{0BF2663C-6741-4F52-9023-413D29A21292}" srcOrd="2" destOrd="0" presId="urn:microsoft.com/office/officeart/2005/8/layout/list1"/>
    <dgm:cxn modelId="{2E95A7B0-E18B-4E02-916B-58D7B7315B05}" type="presParOf" srcId="{A585AA9C-0CAB-4041-B8E5-E346471C4618}" destId="{2AA35942-FF43-431E-8A88-FFE741374A96}" srcOrd="3" destOrd="0" presId="urn:microsoft.com/office/officeart/2005/8/layout/list1"/>
    <dgm:cxn modelId="{20321081-E907-4F9C-B8FC-BDAA9263F524}" type="presParOf" srcId="{A585AA9C-0CAB-4041-B8E5-E346471C4618}" destId="{F4DCA257-D293-47E5-B563-808713C24BDB}" srcOrd="4" destOrd="0" presId="urn:microsoft.com/office/officeart/2005/8/layout/list1"/>
    <dgm:cxn modelId="{45A9E8D8-F9AF-4F8B-B44C-B0C45001E328}" type="presParOf" srcId="{F4DCA257-D293-47E5-B563-808713C24BDB}" destId="{C881C85B-3299-4531-9516-A633B4E17EF5}" srcOrd="0" destOrd="0" presId="urn:microsoft.com/office/officeart/2005/8/layout/list1"/>
    <dgm:cxn modelId="{F835BC98-1A9E-435D-9642-67AC8EB65505}" type="presParOf" srcId="{F4DCA257-D293-47E5-B563-808713C24BDB}" destId="{4200B6B2-15EC-46EB-9E1A-4089D3110D0B}" srcOrd="1" destOrd="0" presId="urn:microsoft.com/office/officeart/2005/8/layout/list1"/>
    <dgm:cxn modelId="{304B72FB-8C10-487B-BF39-1FFFC1817013}" type="presParOf" srcId="{A585AA9C-0CAB-4041-B8E5-E346471C4618}" destId="{C0351840-01AA-4247-BC78-356BFC585CA6}" srcOrd="5" destOrd="0" presId="urn:microsoft.com/office/officeart/2005/8/layout/list1"/>
    <dgm:cxn modelId="{4D1D4CF8-2BFF-4B7C-820C-9170984A8275}" type="presParOf" srcId="{A585AA9C-0CAB-4041-B8E5-E346471C4618}" destId="{3C0D19AC-BEC8-47C5-8BF0-A61FE89F67FE}" srcOrd="6" destOrd="0" presId="urn:microsoft.com/office/officeart/2005/8/layout/list1"/>
    <dgm:cxn modelId="{14AB98E7-49EA-4FCF-B9AC-AEABBB5312D8}" type="presParOf" srcId="{A585AA9C-0CAB-4041-B8E5-E346471C4618}" destId="{738572B3-C7F3-4426-98CE-2B2A2E2070D7}" srcOrd="7" destOrd="0" presId="urn:microsoft.com/office/officeart/2005/8/layout/list1"/>
    <dgm:cxn modelId="{B395333F-D767-4E57-8D79-8EF8AEC8E49B}" type="presParOf" srcId="{A585AA9C-0CAB-4041-B8E5-E346471C4618}" destId="{B01477DD-A1F2-46E8-B354-DB1C38B270BB}" srcOrd="8" destOrd="0" presId="urn:microsoft.com/office/officeart/2005/8/layout/list1"/>
    <dgm:cxn modelId="{03E6393F-090B-4363-ADDB-0433306B34B1}" type="presParOf" srcId="{B01477DD-A1F2-46E8-B354-DB1C38B270BB}" destId="{A93D235B-A0A9-4553-8009-6819FED1DB2A}" srcOrd="0" destOrd="0" presId="urn:microsoft.com/office/officeart/2005/8/layout/list1"/>
    <dgm:cxn modelId="{81E6EA86-291A-4794-837D-1829CC7EF9FC}" type="presParOf" srcId="{B01477DD-A1F2-46E8-B354-DB1C38B270BB}" destId="{CEA7B580-05BF-4C11-B5B1-E0092B544F05}" srcOrd="1" destOrd="0" presId="urn:microsoft.com/office/officeart/2005/8/layout/list1"/>
    <dgm:cxn modelId="{FFDB6B72-A6E5-46CA-810E-E6A49B6E95BF}" type="presParOf" srcId="{A585AA9C-0CAB-4041-B8E5-E346471C4618}" destId="{8C828D8E-3D19-4B87-842C-6758B035E474}" srcOrd="9" destOrd="0" presId="urn:microsoft.com/office/officeart/2005/8/layout/list1"/>
    <dgm:cxn modelId="{69BBA471-019A-4ED8-9D13-0D8BD1EBB7BA}" type="presParOf" srcId="{A585AA9C-0CAB-4041-B8E5-E346471C4618}" destId="{4369BC55-AEC1-49F0-B43B-D2423F9A1108}" srcOrd="10" destOrd="0" presId="urn:microsoft.com/office/officeart/2005/8/layout/list1"/>
    <dgm:cxn modelId="{5431C2F2-CF55-485E-9B3C-DD93439BDD51}" type="presParOf" srcId="{A585AA9C-0CAB-4041-B8E5-E346471C4618}" destId="{C495E33D-616A-4637-A606-47DF972E08FC}" srcOrd="11" destOrd="0" presId="urn:microsoft.com/office/officeart/2005/8/layout/list1"/>
    <dgm:cxn modelId="{E5CCFE80-CAF6-4C2B-8D37-DA810BC254FD}" type="presParOf" srcId="{A585AA9C-0CAB-4041-B8E5-E346471C4618}" destId="{48FC6D73-40CB-467C-9E19-30567A51E929}" srcOrd="12" destOrd="0" presId="urn:microsoft.com/office/officeart/2005/8/layout/list1"/>
    <dgm:cxn modelId="{65BEF6BC-4AC1-4D1E-9E90-E0DEC19E65BC}" type="presParOf" srcId="{48FC6D73-40CB-467C-9E19-30567A51E929}" destId="{0FC81867-A80A-4EE8-B3F6-012D14554328}" srcOrd="0" destOrd="0" presId="urn:microsoft.com/office/officeart/2005/8/layout/list1"/>
    <dgm:cxn modelId="{ED1F4E82-83B3-4B0E-9CFB-B79AC547A4DF}" type="presParOf" srcId="{48FC6D73-40CB-467C-9E19-30567A51E929}" destId="{2176C0D2-B4F8-49EA-B528-60D0BE738A98}" srcOrd="1" destOrd="0" presId="urn:microsoft.com/office/officeart/2005/8/layout/list1"/>
    <dgm:cxn modelId="{2F927DEF-54CE-4E9D-8074-CAD9A487CB79}" type="presParOf" srcId="{A585AA9C-0CAB-4041-B8E5-E346471C4618}" destId="{D400979D-DE85-482E-BA44-7684C7C6852E}" srcOrd="13" destOrd="0" presId="urn:microsoft.com/office/officeart/2005/8/layout/list1"/>
    <dgm:cxn modelId="{E3A5C52E-A126-44AB-9F0E-11EEB9593369}" type="presParOf" srcId="{A585AA9C-0CAB-4041-B8E5-E346471C4618}" destId="{55E94661-B7B8-4970-8A9D-48FE008376CB}" srcOrd="14" destOrd="0" presId="urn:microsoft.com/office/officeart/2005/8/layout/list1"/>
    <dgm:cxn modelId="{56166FB1-D6F4-4DD0-9235-5713690D756C}" type="presParOf" srcId="{A585AA9C-0CAB-4041-B8E5-E346471C4618}" destId="{30E168C7-50E2-4AFF-AF44-27F3FFD89048}" srcOrd="15" destOrd="0" presId="urn:microsoft.com/office/officeart/2005/8/layout/list1"/>
    <dgm:cxn modelId="{F0958317-73EC-4A5C-8225-60FC37157491}" type="presParOf" srcId="{A585AA9C-0CAB-4041-B8E5-E346471C4618}" destId="{08E86142-B593-466B-ABD2-92C2FB52C2B3}" srcOrd="16" destOrd="0" presId="urn:microsoft.com/office/officeart/2005/8/layout/list1"/>
    <dgm:cxn modelId="{3DA27D8A-DDF2-481B-9024-505722247083}" type="presParOf" srcId="{08E86142-B593-466B-ABD2-92C2FB52C2B3}" destId="{32EAF194-54AA-4335-B126-2EC083073822}" srcOrd="0" destOrd="0" presId="urn:microsoft.com/office/officeart/2005/8/layout/list1"/>
    <dgm:cxn modelId="{985836F2-FEE0-44F7-AEB7-529BD33A346C}" type="presParOf" srcId="{08E86142-B593-466B-ABD2-92C2FB52C2B3}" destId="{2950D989-23C1-49A9-AFB5-5720F843D062}" srcOrd="1" destOrd="0" presId="urn:microsoft.com/office/officeart/2005/8/layout/list1"/>
    <dgm:cxn modelId="{EAC58C52-96F1-4A78-92A7-F650EA7AA482}" type="presParOf" srcId="{A585AA9C-0CAB-4041-B8E5-E346471C4618}" destId="{EB9B0824-56E7-49F2-9273-949BF395E6D1}" srcOrd="17" destOrd="0" presId="urn:microsoft.com/office/officeart/2005/8/layout/list1"/>
    <dgm:cxn modelId="{AC46B5BB-D672-48B7-B46F-1E95196D2FAF}" type="presParOf" srcId="{A585AA9C-0CAB-4041-B8E5-E346471C4618}" destId="{C70B2B59-3072-4D95-9930-B4C996883A3F}" srcOrd="18" destOrd="0" presId="urn:microsoft.com/office/officeart/2005/8/layout/list1"/>
    <dgm:cxn modelId="{D85162A3-9B8C-4AF3-88E5-82674B6E8245}" type="presParOf" srcId="{A585AA9C-0CAB-4041-B8E5-E346471C4618}" destId="{F55E8F49-22CC-439D-81B5-D442F84D8C15}" srcOrd="19" destOrd="0" presId="urn:microsoft.com/office/officeart/2005/8/layout/list1"/>
    <dgm:cxn modelId="{EF8CDEEA-653B-4953-B737-23393F0075CC}" type="presParOf" srcId="{A585AA9C-0CAB-4041-B8E5-E346471C4618}" destId="{CDE28DB9-9EED-4EA1-B74C-06519891AFF2}" srcOrd="20" destOrd="0" presId="urn:microsoft.com/office/officeart/2005/8/layout/list1"/>
    <dgm:cxn modelId="{F706EC58-2412-4BFE-889C-37BBFBF8A176}" type="presParOf" srcId="{CDE28DB9-9EED-4EA1-B74C-06519891AFF2}" destId="{4E6629CF-393F-4183-85F4-E92F096F0853}" srcOrd="0" destOrd="0" presId="urn:microsoft.com/office/officeart/2005/8/layout/list1"/>
    <dgm:cxn modelId="{5C691722-D2CC-4487-98F1-2504FBE80CD8}" type="presParOf" srcId="{CDE28DB9-9EED-4EA1-B74C-06519891AFF2}" destId="{0DA5E787-E6FC-4264-ADB1-079E19730389}" srcOrd="1" destOrd="0" presId="urn:microsoft.com/office/officeart/2005/8/layout/list1"/>
    <dgm:cxn modelId="{80BFC70D-1C4D-43C3-98BD-9216A055E65C}" type="presParOf" srcId="{A585AA9C-0CAB-4041-B8E5-E346471C4618}" destId="{62AAB2FE-1A62-4ED6-A59F-0AF2CE9BFB6D}" srcOrd="21" destOrd="0" presId="urn:microsoft.com/office/officeart/2005/8/layout/list1"/>
    <dgm:cxn modelId="{5211C22A-0951-4394-B032-32AACD37A9AA}" type="presParOf" srcId="{A585AA9C-0CAB-4041-B8E5-E346471C4618}" destId="{B761CDA5-023C-485D-94F1-2012FDE69001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57D1E1A-32A8-4FD5-AA61-40464C6AE14B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774946C8-A84A-4FCE-83A4-3745E4F259AB}">
      <dgm:prSet phldrT="[Текст]"/>
      <dgm:spPr/>
      <dgm:t>
        <a:bodyPr/>
        <a:lstStyle/>
        <a:p>
          <a:r>
            <a:rPr lang="ru-RU" dirty="0"/>
            <a:t>Обоснование актуальности наставничества в ОО</a:t>
          </a:r>
        </a:p>
      </dgm:t>
    </dgm:pt>
    <dgm:pt modelId="{BDECCF47-55CF-49EE-9D09-C97E35BC84E8}" type="parTrans" cxnId="{B59764B8-5967-4DD2-BCE8-3F365F92CBE7}">
      <dgm:prSet/>
      <dgm:spPr/>
      <dgm:t>
        <a:bodyPr/>
        <a:lstStyle/>
        <a:p>
          <a:endParaRPr lang="ru-RU"/>
        </a:p>
      </dgm:t>
    </dgm:pt>
    <dgm:pt modelId="{58300720-4ECA-47F4-82C5-DFB0E14EF1CA}" type="sibTrans" cxnId="{B59764B8-5967-4DD2-BCE8-3F365F92CBE7}">
      <dgm:prSet/>
      <dgm:spPr/>
      <dgm:t>
        <a:bodyPr/>
        <a:lstStyle/>
        <a:p>
          <a:endParaRPr lang="ru-RU"/>
        </a:p>
      </dgm:t>
    </dgm:pt>
    <dgm:pt modelId="{80B576C1-A2DC-42D0-96B2-DFD5E81F1C07}">
      <dgm:prSet/>
      <dgm:spPr/>
      <dgm:t>
        <a:bodyPr/>
        <a:lstStyle/>
        <a:p>
          <a:r>
            <a:rPr lang="ru-RU" dirty="0"/>
            <a:t>Цели и задачи системы наставничества</a:t>
          </a:r>
        </a:p>
      </dgm:t>
    </dgm:pt>
    <dgm:pt modelId="{E8D369AE-9918-47C9-BE97-91E98974000B}" type="parTrans" cxnId="{F9D99685-0D39-4D81-9B62-C8F7669C5BF0}">
      <dgm:prSet/>
      <dgm:spPr/>
      <dgm:t>
        <a:bodyPr/>
        <a:lstStyle/>
        <a:p>
          <a:endParaRPr lang="ru-RU"/>
        </a:p>
      </dgm:t>
    </dgm:pt>
    <dgm:pt modelId="{CAFC21F1-8C0E-4252-8553-0C9CE52D3E12}" type="sibTrans" cxnId="{F9D99685-0D39-4D81-9B62-C8F7669C5BF0}">
      <dgm:prSet/>
      <dgm:spPr/>
      <dgm:t>
        <a:bodyPr/>
        <a:lstStyle/>
        <a:p>
          <a:endParaRPr lang="ru-RU"/>
        </a:p>
      </dgm:t>
    </dgm:pt>
    <dgm:pt modelId="{ACA6C6C7-0C37-44D3-92C5-A3B52226E648}">
      <dgm:prSet/>
      <dgm:spPr/>
      <dgm:t>
        <a:bodyPr/>
        <a:lstStyle/>
        <a:p>
          <a:r>
            <a:rPr lang="ru-RU" dirty="0"/>
            <a:t>Используемые формы и методы (с примерами)</a:t>
          </a:r>
        </a:p>
      </dgm:t>
    </dgm:pt>
    <dgm:pt modelId="{F51FA1DB-D4BC-4A02-BDB4-CA4B6D61AA39}" type="parTrans" cxnId="{E68D4515-2498-43DB-9FBD-9E92C53F8A3D}">
      <dgm:prSet/>
      <dgm:spPr/>
      <dgm:t>
        <a:bodyPr/>
        <a:lstStyle/>
        <a:p>
          <a:endParaRPr lang="ru-RU"/>
        </a:p>
      </dgm:t>
    </dgm:pt>
    <dgm:pt modelId="{7BED1072-649F-4538-BB45-133FF96FE5AD}" type="sibTrans" cxnId="{E68D4515-2498-43DB-9FBD-9E92C53F8A3D}">
      <dgm:prSet/>
      <dgm:spPr/>
      <dgm:t>
        <a:bodyPr/>
        <a:lstStyle/>
        <a:p>
          <a:endParaRPr lang="ru-RU"/>
        </a:p>
      </dgm:t>
    </dgm:pt>
    <dgm:pt modelId="{43F8C803-2220-41C4-B7D5-735D1E7496A2}">
      <dgm:prSet/>
      <dgm:spPr/>
      <dgm:t>
        <a:bodyPr/>
        <a:lstStyle/>
        <a:p>
          <a:r>
            <a:rPr lang="ru-RU" dirty="0"/>
            <a:t>Результаты и достижения (с конкретикой)</a:t>
          </a:r>
        </a:p>
      </dgm:t>
    </dgm:pt>
    <dgm:pt modelId="{B9A7BBA1-19DE-44EF-A8EE-66B68BEF0BEF}" type="parTrans" cxnId="{1EA77524-5757-4536-90A4-3ABCC516608F}">
      <dgm:prSet/>
      <dgm:spPr/>
      <dgm:t>
        <a:bodyPr/>
        <a:lstStyle/>
        <a:p>
          <a:endParaRPr lang="ru-RU"/>
        </a:p>
      </dgm:t>
    </dgm:pt>
    <dgm:pt modelId="{28D44662-6A8D-464A-9D5F-0D307081402B}" type="sibTrans" cxnId="{1EA77524-5757-4536-90A4-3ABCC516608F}">
      <dgm:prSet/>
      <dgm:spPr/>
      <dgm:t>
        <a:bodyPr/>
        <a:lstStyle/>
        <a:p>
          <a:endParaRPr lang="ru-RU"/>
        </a:p>
      </dgm:t>
    </dgm:pt>
    <dgm:pt modelId="{3082DFF1-EF0C-4361-A37D-1FC47C264A64}">
      <dgm:prSet/>
      <dgm:spPr/>
      <dgm:t>
        <a:bodyPr/>
        <a:lstStyle/>
        <a:p>
          <a:r>
            <a:rPr lang="ru-RU" dirty="0"/>
            <a:t>Перспективы развития</a:t>
          </a:r>
        </a:p>
      </dgm:t>
    </dgm:pt>
    <dgm:pt modelId="{41642FA7-DEC1-477B-8ECF-80194CBEDEB7}" type="parTrans" cxnId="{764C002C-4679-4B9E-84FC-22BEFD7AEFE1}">
      <dgm:prSet/>
      <dgm:spPr/>
      <dgm:t>
        <a:bodyPr/>
        <a:lstStyle/>
        <a:p>
          <a:endParaRPr lang="ru-RU"/>
        </a:p>
      </dgm:t>
    </dgm:pt>
    <dgm:pt modelId="{F68AB157-046F-4EC2-9C8C-93F0D1F0695B}" type="sibTrans" cxnId="{764C002C-4679-4B9E-84FC-22BEFD7AEFE1}">
      <dgm:prSet/>
      <dgm:spPr/>
      <dgm:t>
        <a:bodyPr/>
        <a:lstStyle/>
        <a:p>
          <a:endParaRPr lang="ru-RU"/>
        </a:p>
      </dgm:t>
    </dgm:pt>
    <dgm:pt modelId="{5F198B7A-8CC4-42B2-94EF-569EA73B0C1D}" type="pres">
      <dgm:prSet presAssocID="{F57D1E1A-32A8-4FD5-AA61-40464C6AE14B}" presName="Name0" presStyleCnt="0">
        <dgm:presLayoutVars>
          <dgm:chMax/>
          <dgm:chPref/>
          <dgm:dir/>
        </dgm:presLayoutVars>
      </dgm:prSet>
      <dgm:spPr/>
    </dgm:pt>
    <dgm:pt modelId="{11C2A7BB-9AF0-4C29-A745-46B086D96C1C}" type="pres">
      <dgm:prSet presAssocID="{774946C8-A84A-4FCE-83A4-3745E4F259AB}" presName="parenttextcomposite" presStyleCnt="0"/>
      <dgm:spPr/>
    </dgm:pt>
    <dgm:pt modelId="{5EA1DB8C-DF16-4950-B2E6-3EA14029ABBE}" type="pres">
      <dgm:prSet presAssocID="{774946C8-A84A-4FCE-83A4-3745E4F259AB}" presName="parenttext" presStyleLbl="revTx" presStyleIdx="0" presStyleCnt="5">
        <dgm:presLayoutVars>
          <dgm:chMax/>
          <dgm:chPref val="2"/>
          <dgm:bulletEnabled val="1"/>
        </dgm:presLayoutVars>
      </dgm:prSet>
      <dgm:spPr/>
    </dgm:pt>
    <dgm:pt modelId="{2070FFC7-5C48-47ED-BA16-E968AF4AB3B4}" type="pres">
      <dgm:prSet presAssocID="{774946C8-A84A-4FCE-83A4-3745E4F259AB}" presName="parallelogramComposite" presStyleCnt="0"/>
      <dgm:spPr/>
    </dgm:pt>
    <dgm:pt modelId="{C87F9A5C-54A9-477A-BCC6-DC29C31BC8D9}" type="pres">
      <dgm:prSet presAssocID="{774946C8-A84A-4FCE-83A4-3745E4F259AB}" presName="parallelogram1" presStyleLbl="alignNode1" presStyleIdx="0" presStyleCnt="35"/>
      <dgm:spPr/>
    </dgm:pt>
    <dgm:pt modelId="{7D7ACA09-2FEE-41C7-8807-F5C8D771DBA1}" type="pres">
      <dgm:prSet presAssocID="{774946C8-A84A-4FCE-83A4-3745E4F259AB}" presName="parallelogram2" presStyleLbl="alignNode1" presStyleIdx="1" presStyleCnt="35"/>
      <dgm:spPr/>
    </dgm:pt>
    <dgm:pt modelId="{77089F09-432D-4D5B-81FA-0FBAFB1B0160}" type="pres">
      <dgm:prSet presAssocID="{774946C8-A84A-4FCE-83A4-3745E4F259AB}" presName="parallelogram3" presStyleLbl="alignNode1" presStyleIdx="2" presStyleCnt="35"/>
      <dgm:spPr/>
    </dgm:pt>
    <dgm:pt modelId="{DA87954E-B56A-4213-A009-CA199470F780}" type="pres">
      <dgm:prSet presAssocID="{774946C8-A84A-4FCE-83A4-3745E4F259AB}" presName="parallelogram4" presStyleLbl="alignNode1" presStyleIdx="3" presStyleCnt="35"/>
      <dgm:spPr/>
    </dgm:pt>
    <dgm:pt modelId="{3DCA785D-D353-41FF-8AFF-F80584D4DC85}" type="pres">
      <dgm:prSet presAssocID="{774946C8-A84A-4FCE-83A4-3745E4F259AB}" presName="parallelogram5" presStyleLbl="alignNode1" presStyleIdx="4" presStyleCnt="35"/>
      <dgm:spPr/>
    </dgm:pt>
    <dgm:pt modelId="{668374AA-3937-41A2-A8ED-D2B980A2E356}" type="pres">
      <dgm:prSet presAssocID="{774946C8-A84A-4FCE-83A4-3745E4F259AB}" presName="parallelogram6" presStyleLbl="alignNode1" presStyleIdx="5" presStyleCnt="35"/>
      <dgm:spPr/>
    </dgm:pt>
    <dgm:pt modelId="{471BBAC7-9AF2-4B06-B650-74A15B5547AC}" type="pres">
      <dgm:prSet presAssocID="{774946C8-A84A-4FCE-83A4-3745E4F259AB}" presName="parallelogram7" presStyleLbl="alignNode1" presStyleIdx="6" presStyleCnt="35"/>
      <dgm:spPr/>
    </dgm:pt>
    <dgm:pt modelId="{D835DD36-C068-4380-B65B-B5FEB07930CD}" type="pres">
      <dgm:prSet presAssocID="{58300720-4ECA-47F4-82C5-DFB0E14EF1CA}" presName="sibTrans" presStyleCnt="0"/>
      <dgm:spPr/>
    </dgm:pt>
    <dgm:pt modelId="{2D37A84B-B3CA-47A8-A139-63EE47E4AD3B}" type="pres">
      <dgm:prSet presAssocID="{80B576C1-A2DC-42D0-96B2-DFD5E81F1C07}" presName="parenttextcomposite" presStyleCnt="0"/>
      <dgm:spPr/>
    </dgm:pt>
    <dgm:pt modelId="{2B4DCB47-AAE3-4E81-B3E0-B3EC981C3016}" type="pres">
      <dgm:prSet presAssocID="{80B576C1-A2DC-42D0-96B2-DFD5E81F1C07}" presName="parenttext" presStyleLbl="revTx" presStyleIdx="1" presStyleCnt="5">
        <dgm:presLayoutVars>
          <dgm:chMax/>
          <dgm:chPref val="2"/>
          <dgm:bulletEnabled val="1"/>
        </dgm:presLayoutVars>
      </dgm:prSet>
      <dgm:spPr/>
    </dgm:pt>
    <dgm:pt modelId="{D428ACBB-9DEC-4F9D-B403-6AC48398BE2B}" type="pres">
      <dgm:prSet presAssocID="{80B576C1-A2DC-42D0-96B2-DFD5E81F1C07}" presName="parallelogramComposite" presStyleCnt="0"/>
      <dgm:spPr/>
    </dgm:pt>
    <dgm:pt modelId="{3FECE810-2DDF-4359-A89C-B7AA659FA41F}" type="pres">
      <dgm:prSet presAssocID="{80B576C1-A2DC-42D0-96B2-DFD5E81F1C07}" presName="parallelogram1" presStyleLbl="alignNode1" presStyleIdx="7" presStyleCnt="35"/>
      <dgm:spPr/>
    </dgm:pt>
    <dgm:pt modelId="{17B193D5-748D-4D24-A117-D7332D283BC4}" type="pres">
      <dgm:prSet presAssocID="{80B576C1-A2DC-42D0-96B2-DFD5E81F1C07}" presName="parallelogram2" presStyleLbl="alignNode1" presStyleIdx="8" presStyleCnt="35"/>
      <dgm:spPr/>
    </dgm:pt>
    <dgm:pt modelId="{362941E4-23B0-4E76-A010-66E12359EDD8}" type="pres">
      <dgm:prSet presAssocID="{80B576C1-A2DC-42D0-96B2-DFD5E81F1C07}" presName="parallelogram3" presStyleLbl="alignNode1" presStyleIdx="9" presStyleCnt="35"/>
      <dgm:spPr/>
    </dgm:pt>
    <dgm:pt modelId="{7924C6BA-9F85-47EE-A832-A225C6801FBF}" type="pres">
      <dgm:prSet presAssocID="{80B576C1-A2DC-42D0-96B2-DFD5E81F1C07}" presName="parallelogram4" presStyleLbl="alignNode1" presStyleIdx="10" presStyleCnt="35"/>
      <dgm:spPr/>
    </dgm:pt>
    <dgm:pt modelId="{0743C442-CA54-4C34-B5BA-4F143A5022EE}" type="pres">
      <dgm:prSet presAssocID="{80B576C1-A2DC-42D0-96B2-DFD5E81F1C07}" presName="parallelogram5" presStyleLbl="alignNode1" presStyleIdx="11" presStyleCnt="35"/>
      <dgm:spPr/>
    </dgm:pt>
    <dgm:pt modelId="{204E38E7-5DE6-4292-AA43-598FE7334CE5}" type="pres">
      <dgm:prSet presAssocID="{80B576C1-A2DC-42D0-96B2-DFD5E81F1C07}" presName="parallelogram6" presStyleLbl="alignNode1" presStyleIdx="12" presStyleCnt="35"/>
      <dgm:spPr/>
    </dgm:pt>
    <dgm:pt modelId="{B17B2F5B-A321-49D4-A8A0-898606B026D0}" type="pres">
      <dgm:prSet presAssocID="{80B576C1-A2DC-42D0-96B2-DFD5E81F1C07}" presName="parallelogram7" presStyleLbl="alignNode1" presStyleIdx="13" presStyleCnt="35"/>
      <dgm:spPr/>
    </dgm:pt>
    <dgm:pt modelId="{4F225E60-C9B2-40C0-AB8F-3008F9A3A8AC}" type="pres">
      <dgm:prSet presAssocID="{CAFC21F1-8C0E-4252-8553-0C9CE52D3E12}" presName="sibTrans" presStyleCnt="0"/>
      <dgm:spPr/>
    </dgm:pt>
    <dgm:pt modelId="{5F9F7BF1-932F-4EF4-805B-99D32A58B81D}" type="pres">
      <dgm:prSet presAssocID="{ACA6C6C7-0C37-44D3-92C5-A3B52226E648}" presName="parenttextcomposite" presStyleCnt="0"/>
      <dgm:spPr/>
    </dgm:pt>
    <dgm:pt modelId="{86B18869-2B36-47A2-804E-B482A5B84B30}" type="pres">
      <dgm:prSet presAssocID="{ACA6C6C7-0C37-44D3-92C5-A3B52226E648}" presName="parenttext" presStyleLbl="revTx" presStyleIdx="2" presStyleCnt="5">
        <dgm:presLayoutVars>
          <dgm:chMax/>
          <dgm:chPref val="2"/>
          <dgm:bulletEnabled val="1"/>
        </dgm:presLayoutVars>
      </dgm:prSet>
      <dgm:spPr/>
    </dgm:pt>
    <dgm:pt modelId="{76E2D3BB-B665-45C6-B52B-E6880E5D8F57}" type="pres">
      <dgm:prSet presAssocID="{ACA6C6C7-0C37-44D3-92C5-A3B52226E648}" presName="parallelogramComposite" presStyleCnt="0"/>
      <dgm:spPr/>
    </dgm:pt>
    <dgm:pt modelId="{BDAFA150-A63F-4A1B-84F5-CBD80BCB00E4}" type="pres">
      <dgm:prSet presAssocID="{ACA6C6C7-0C37-44D3-92C5-A3B52226E648}" presName="parallelogram1" presStyleLbl="alignNode1" presStyleIdx="14" presStyleCnt="35"/>
      <dgm:spPr/>
    </dgm:pt>
    <dgm:pt modelId="{DE790FC3-E646-46EE-A7F2-21D290F6C06A}" type="pres">
      <dgm:prSet presAssocID="{ACA6C6C7-0C37-44D3-92C5-A3B52226E648}" presName="parallelogram2" presStyleLbl="alignNode1" presStyleIdx="15" presStyleCnt="35"/>
      <dgm:spPr/>
    </dgm:pt>
    <dgm:pt modelId="{AD5D77E0-DABF-4C2F-B77A-5E95B3E42ECE}" type="pres">
      <dgm:prSet presAssocID="{ACA6C6C7-0C37-44D3-92C5-A3B52226E648}" presName="parallelogram3" presStyleLbl="alignNode1" presStyleIdx="16" presStyleCnt="35"/>
      <dgm:spPr/>
    </dgm:pt>
    <dgm:pt modelId="{FB089735-5D4E-44D1-8E82-10A63DE15885}" type="pres">
      <dgm:prSet presAssocID="{ACA6C6C7-0C37-44D3-92C5-A3B52226E648}" presName="parallelogram4" presStyleLbl="alignNode1" presStyleIdx="17" presStyleCnt="35"/>
      <dgm:spPr/>
    </dgm:pt>
    <dgm:pt modelId="{CA7BEC36-B157-46C6-8600-29F7C23C062D}" type="pres">
      <dgm:prSet presAssocID="{ACA6C6C7-0C37-44D3-92C5-A3B52226E648}" presName="parallelogram5" presStyleLbl="alignNode1" presStyleIdx="18" presStyleCnt="35"/>
      <dgm:spPr/>
    </dgm:pt>
    <dgm:pt modelId="{BA949134-CC22-4378-8ED7-C8C9724FF372}" type="pres">
      <dgm:prSet presAssocID="{ACA6C6C7-0C37-44D3-92C5-A3B52226E648}" presName="parallelogram6" presStyleLbl="alignNode1" presStyleIdx="19" presStyleCnt="35"/>
      <dgm:spPr/>
    </dgm:pt>
    <dgm:pt modelId="{BD0EFB0D-56E2-47CA-B18F-9783464132E1}" type="pres">
      <dgm:prSet presAssocID="{ACA6C6C7-0C37-44D3-92C5-A3B52226E648}" presName="parallelogram7" presStyleLbl="alignNode1" presStyleIdx="20" presStyleCnt="35"/>
      <dgm:spPr/>
    </dgm:pt>
    <dgm:pt modelId="{9612EDE8-526F-4A64-A5AF-696D4D491A76}" type="pres">
      <dgm:prSet presAssocID="{7BED1072-649F-4538-BB45-133FF96FE5AD}" presName="sibTrans" presStyleCnt="0"/>
      <dgm:spPr/>
    </dgm:pt>
    <dgm:pt modelId="{5D4F6347-1CDC-4ED4-A4E9-FF1E23F78D47}" type="pres">
      <dgm:prSet presAssocID="{43F8C803-2220-41C4-B7D5-735D1E7496A2}" presName="parenttextcomposite" presStyleCnt="0"/>
      <dgm:spPr/>
    </dgm:pt>
    <dgm:pt modelId="{EC82AAF0-6E37-471B-8EAA-58FFCC036099}" type="pres">
      <dgm:prSet presAssocID="{43F8C803-2220-41C4-B7D5-735D1E7496A2}" presName="parenttext" presStyleLbl="revTx" presStyleIdx="3" presStyleCnt="5">
        <dgm:presLayoutVars>
          <dgm:chMax/>
          <dgm:chPref val="2"/>
          <dgm:bulletEnabled val="1"/>
        </dgm:presLayoutVars>
      </dgm:prSet>
      <dgm:spPr/>
    </dgm:pt>
    <dgm:pt modelId="{584D52FD-3EA8-470F-BDF1-EE99C481AD98}" type="pres">
      <dgm:prSet presAssocID="{43F8C803-2220-41C4-B7D5-735D1E7496A2}" presName="parallelogramComposite" presStyleCnt="0"/>
      <dgm:spPr/>
    </dgm:pt>
    <dgm:pt modelId="{0937E752-728F-4941-BCAC-6D177D3D1073}" type="pres">
      <dgm:prSet presAssocID="{43F8C803-2220-41C4-B7D5-735D1E7496A2}" presName="parallelogram1" presStyleLbl="alignNode1" presStyleIdx="21" presStyleCnt="35"/>
      <dgm:spPr/>
    </dgm:pt>
    <dgm:pt modelId="{3A11ACD7-D4CC-4831-A919-EFE3E3D242C6}" type="pres">
      <dgm:prSet presAssocID="{43F8C803-2220-41C4-B7D5-735D1E7496A2}" presName="parallelogram2" presStyleLbl="alignNode1" presStyleIdx="22" presStyleCnt="35"/>
      <dgm:spPr/>
    </dgm:pt>
    <dgm:pt modelId="{313D62FA-4D6A-437E-AEE5-11B7B51DB345}" type="pres">
      <dgm:prSet presAssocID="{43F8C803-2220-41C4-B7D5-735D1E7496A2}" presName="parallelogram3" presStyleLbl="alignNode1" presStyleIdx="23" presStyleCnt="35"/>
      <dgm:spPr/>
    </dgm:pt>
    <dgm:pt modelId="{6D4D191D-D389-42C4-A923-2F19F91E1701}" type="pres">
      <dgm:prSet presAssocID="{43F8C803-2220-41C4-B7D5-735D1E7496A2}" presName="parallelogram4" presStyleLbl="alignNode1" presStyleIdx="24" presStyleCnt="35"/>
      <dgm:spPr/>
    </dgm:pt>
    <dgm:pt modelId="{F6D73098-F470-4311-ADBE-0D7B445A7F70}" type="pres">
      <dgm:prSet presAssocID="{43F8C803-2220-41C4-B7D5-735D1E7496A2}" presName="parallelogram5" presStyleLbl="alignNode1" presStyleIdx="25" presStyleCnt="35"/>
      <dgm:spPr/>
    </dgm:pt>
    <dgm:pt modelId="{9622B01F-8814-43C7-BCE3-401D478C380A}" type="pres">
      <dgm:prSet presAssocID="{43F8C803-2220-41C4-B7D5-735D1E7496A2}" presName="parallelogram6" presStyleLbl="alignNode1" presStyleIdx="26" presStyleCnt="35"/>
      <dgm:spPr/>
    </dgm:pt>
    <dgm:pt modelId="{5368295D-B7A3-4889-A1AE-C63496EB473F}" type="pres">
      <dgm:prSet presAssocID="{43F8C803-2220-41C4-B7D5-735D1E7496A2}" presName="parallelogram7" presStyleLbl="alignNode1" presStyleIdx="27" presStyleCnt="35"/>
      <dgm:spPr/>
    </dgm:pt>
    <dgm:pt modelId="{02A04D80-2E86-42CA-A179-867FC035B214}" type="pres">
      <dgm:prSet presAssocID="{28D44662-6A8D-464A-9D5F-0D307081402B}" presName="sibTrans" presStyleCnt="0"/>
      <dgm:spPr/>
    </dgm:pt>
    <dgm:pt modelId="{40788C0C-5A8F-4F6B-8D0C-56848A7D24CE}" type="pres">
      <dgm:prSet presAssocID="{3082DFF1-EF0C-4361-A37D-1FC47C264A64}" presName="parenttextcomposite" presStyleCnt="0"/>
      <dgm:spPr/>
    </dgm:pt>
    <dgm:pt modelId="{5CE9F38E-F5D7-44DE-8FFB-3CE0B87323FA}" type="pres">
      <dgm:prSet presAssocID="{3082DFF1-EF0C-4361-A37D-1FC47C264A64}" presName="parenttext" presStyleLbl="revTx" presStyleIdx="4" presStyleCnt="5">
        <dgm:presLayoutVars>
          <dgm:chMax/>
          <dgm:chPref val="2"/>
          <dgm:bulletEnabled val="1"/>
        </dgm:presLayoutVars>
      </dgm:prSet>
      <dgm:spPr/>
    </dgm:pt>
    <dgm:pt modelId="{4F084BA5-DAF6-41A4-8D32-B5EC80A8FB3A}" type="pres">
      <dgm:prSet presAssocID="{3082DFF1-EF0C-4361-A37D-1FC47C264A64}" presName="parallelogramComposite" presStyleCnt="0"/>
      <dgm:spPr/>
    </dgm:pt>
    <dgm:pt modelId="{1F2E9585-85C6-4B78-A7A5-D86A3108282D}" type="pres">
      <dgm:prSet presAssocID="{3082DFF1-EF0C-4361-A37D-1FC47C264A64}" presName="parallelogram1" presStyleLbl="alignNode1" presStyleIdx="28" presStyleCnt="35"/>
      <dgm:spPr/>
    </dgm:pt>
    <dgm:pt modelId="{F0BB9E74-CBF1-40B4-A86C-8D0199A333B2}" type="pres">
      <dgm:prSet presAssocID="{3082DFF1-EF0C-4361-A37D-1FC47C264A64}" presName="parallelogram2" presStyleLbl="alignNode1" presStyleIdx="29" presStyleCnt="35"/>
      <dgm:spPr/>
    </dgm:pt>
    <dgm:pt modelId="{46AE2CED-B1DA-4618-A7CA-CE6ABF08B848}" type="pres">
      <dgm:prSet presAssocID="{3082DFF1-EF0C-4361-A37D-1FC47C264A64}" presName="parallelogram3" presStyleLbl="alignNode1" presStyleIdx="30" presStyleCnt="35"/>
      <dgm:spPr/>
    </dgm:pt>
    <dgm:pt modelId="{3090E97D-6840-487F-83E2-F06CD3E98974}" type="pres">
      <dgm:prSet presAssocID="{3082DFF1-EF0C-4361-A37D-1FC47C264A64}" presName="parallelogram4" presStyleLbl="alignNode1" presStyleIdx="31" presStyleCnt="35"/>
      <dgm:spPr/>
    </dgm:pt>
    <dgm:pt modelId="{64AB27C8-4D4D-409E-951B-14ACCD0735A8}" type="pres">
      <dgm:prSet presAssocID="{3082DFF1-EF0C-4361-A37D-1FC47C264A64}" presName="parallelogram5" presStyleLbl="alignNode1" presStyleIdx="32" presStyleCnt="35"/>
      <dgm:spPr/>
    </dgm:pt>
    <dgm:pt modelId="{C74E0FB5-1E13-4F59-8F2B-68C2BE00F5A3}" type="pres">
      <dgm:prSet presAssocID="{3082DFF1-EF0C-4361-A37D-1FC47C264A64}" presName="parallelogram6" presStyleLbl="alignNode1" presStyleIdx="33" presStyleCnt="35"/>
      <dgm:spPr/>
    </dgm:pt>
    <dgm:pt modelId="{5A4C7747-6A1F-4A4D-896D-A78A80FAEDD8}" type="pres">
      <dgm:prSet presAssocID="{3082DFF1-EF0C-4361-A37D-1FC47C264A64}" presName="parallelogram7" presStyleLbl="alignNode1" presStyleIdx="34" presStyleCnt="35"/>
      <dgm:spPr/>
    </dgm:pt>
  </dgm:ptLst>
  <dgm:cxnLst>
    <dgm:cxn modelId="{E68D4515-2498-43DB-9FBD-9E92C53F8A3D}" srcId="{F57D1E1A-32A8-4FD5-AA61-40464C6AE14B}" destId="{ACA6C6C7-0C37-44D3-92C5-A3B52226E648}" srcOrd="2" destOrd="0" parTransId="{F51FA1DB-D4BC-4A02-BDB4-CA4B6D61AA39}" sibTransId="{7BED1072-649F-4538-BB45-133FF96FE5AD}"/>
    <dgm:cxn modelId="{1EA77524-5757-4536-90A4-3ABCC516608F}" srcId="{F57D1E1A-32A8-4FD5-AA61-40464C6AE14B}" destId="{43F8C803-2220-41C4-B7D5-735D1E7496A2}" srcOrd="3" destOrd="0" parTransId="{B9A7BBA1-19DE-44EF-A8EE-66B68BEF0BEF}" sibTransId="{28D44662-6A8D-464A-9D5F-0D307081402B}"/>
    <dgm:cxn modelId="{BCF85727-795C-45FE-8203-53EB1E9ED4CA}" type="presOf" srcId="{F57D1E1A-32A8-4FD5-AA61-40464C6AE14B}" destId="{5F198B7A-8CC4-42B2-94EF-569EA73B0C1D}" srcOrd="0" destOrd="0" presId="urn:microsoft.com/office/officeart/2008/layout/VerticalAccentList"/>
    <dgm:cxn modelId="{764C002C-4679-4B9E-84FC-22BEFD7AEFE1}" srcId="{F57D1E1A-32A8-4FD5-AA61-40464C6AE14B}" destId="{3082DFF1-EF0C-4361-A37D-1FC47C264A64}" srcOrd="4" destOrd="0" parTransId="{41642FA7-DEC1-477B-8ECF-80194CBEDEB7}" sibTransId="{F68AB157-046F-4EC2-9C8C-93F0D1F0695B}"/>
    <dgm:cxn modelId="{412DBB5B-9243-4465-B286-4A9748066891}" type="presOf" srcId="{ACA6C6C7-0C37-44D3-92C5-A3B52226E648}" destId="{86B18869-2B36-47A2-804E-B482A5B84B30}" srcOrd="0" destOrd="0" presId="urn:microsoft.com/office/officeart/2008/layout/VerticalAccentList"/>
    <dgm:cxn modelId="{933CF680-B770-426B-80D1-DC402BB2ECAA}" type="presOf" srcId="{80B576C1-A2DC-42D0-96B2-DFD5E81F1C07}" destId="{2B4DCB47-AAE3-4E81-B3E0-B3EC981C3016}" srcOrd="0" destOrd="0" presId="urn:microsoft.com/office/officeart/2008/layout/VerticalAccentList"/>
    <dgm:cxn modelId="{21FC0684-6464-46CC-9FDA-813CBD66CF6E}" type="presOf" srcId="{3082DFF1-EF0C-4361-A37D-1FC47C264A64}" destId="{5CE9F38E-F5D7-44DE-8FFB-3CE0B87323FA}" srcOrd="0" destOrd="0" presId="urn:microsoft.com/office/officeart/2008/layout/VerticalAccentList"/>
    <dgm:cxn modelId="{F9D99685-0D39-4D81-9B62-C8F7669C5BF0}" srcId="{F57D1E1A-32A8-4FD5-AA61-40464C6AE14B}" destId="{80B576C1-A2DC-42D0-96B2-DFD5E81F1C07}" srcOrd="1" destOrd="0" parTransId="{E8D369AE-9918-47C9-BE97-91E98974000B}" sibTransId="{CAFC21F1-8C0E-4252-8553-0C9CE52D3E12}"/>
    <dgm:cxn modelId="{00A85A8D-4383-4695-A95C-145740584400}" type="presOf" srcId="{43F8C803-2220-41C4-B7D5-735D1E7496A2}" destId="{EC82AAF0-6E37-471B-8EAA-58FFCC036099}" srcOrd="0" destOrd="0" presId="urn:microsoft.com/office/officeart/2008/layout/VerticalAccentList"/>
    <dgm:cxn modelId="{B59764B8-5967-4DD2-BCE8-3F365F92CBE7}" srcId="{F57D1E1A-32A8-4FD5-AA61-40464C6AE14B}" destId="{774946C8-A84A-4FCE-83A4-3745E4F259AB}" srcOrd="0" destOrd="0" parTransId="{BDECCF47-55CF-49EE-9D09-C97E35BC84E8}" sibTransId="{58300720-4ECA-47F4-82C5-DFB0E14EF1CA}"/>
    <dgm:cxn modelId="{092540C6-8DFC-4B1E-91FE-8A43B261B270}" type="presOf" srcId="{774946C8-A84A-4FCE-83A4-3745E4F259AB}" destId="{5EA1DB8C-DF16-4950-B2E6-3EA14029ABBE}" srcOrd="0" destOrd="0" presId="urn:microsoft.com/office/officeart/2008/layout/VerticalAccentList"/>
    <dgm:cxn modelId="{4E631BE0-71D0-478F-BF31-F7DBD9A46A6F}" type="presParOf" srcId="{5F198B7A-8CC4-42B2-94EF-569EA73B0C1D}" destId="{11C2A7BB-9AF0-4C29-A745-46B086D96C1C}" srcOrd="0" destOrd="0" presId="urn:microsoft.com/office/officeart/2008/layout/VerticalAccentList"/>
    <dgm:cxn modelId="{EC6F7EDF-E7C0-4F5A-B556-DFA912E0D0AA}" type="presParOf" srcId="{11C2A7BB-9AF0-4C29-A745-46B086D96C1C}" destId="{5EA1DB8C-DF16-4950-B2E6-3EA14029ABBE}" srcOrd="0" destOrd="0" presId="urn:microsoft.com/office/officeart/2008/layout/VerticalAccentList"/>
    <dgm:cxn modelId="{39D978D0-56BC-425F-AF8A-89339F26D801}" type="presParOf" srcId="{5F198B7A-8CC4-42B2-94EF-569EA73B0C1D}" destId="{2070FFC7-5C48-47ED-BA16-E968AF4AB3B4}" srcOrd="1" destOrd="0" presId="urn:microsoft.com/office/officeart/2008/layout/VerticalAccentList"/>
    <dgm:cxn modelId="{BF4C92B6-BD29-4731-A997-F76B28293079}" type="presParOf" srcId="{2070FFC7-5C48-47ED-BA16-E968AF4AB3B4}" destId="{C87F9A5C-54A9-477A-BCC6-DC29C31BC8D9}" srcOrd="0" destOrd="0" presId="urn:microsoft.com/office/officeart/2008/layout/VerticalAccentList"/>
    <dgm:cxn modelId="{56069152-4166-4406-8AC0-516631B5C516}" type="presParOf" srcId="{2070FFC7-5C48-47ED-BA16-E968AF4AB3B4}" destId="{7D7ACA09-2FEE-41C7-8807-F5C8D771DBA1}" srcOrd="1" destOrd="0" presId="urn:microsoft.com/office/officeart/2008/layout/VerticalAccentList"/>
    <dgm:cxn modelId="{D36235CF-787E-4ABD-B583-D0875E311039}" type="presParOf" srcId="{2070FFC7-5C48-47ED-BA16-E968AF4AB3B4}" destId="{77089F09-432D-4D5B-81FA-0FBAFB1B0160}" srcOrd="2" destOrd="0" presId="urn:microsoft.com/office/officeart/2008/layout/VerticalAccentList"/>
    <dgm:cxn modelId="{F870CD22-06C2-4B01-BF27-7A2CC6F0B5D5}" type="presParOf" srcId="{2070FFC7-5C48-47ED-BA16-E968AF4AB3B4}" destId="{DA87954E-B56A-4213-A009-CA199470F780}" srcOrd="3" destOrd="0" presId="urn:microsoft.com/office/officeart/2008/layout/VerticalAccentList"/>
    <dgm:cxn modelId="{B08FB930-800A-48F0-8EA9-75780EF36A32}" type="presParOf" srcId="{2070FFC7-5C48-47ED-BA16-E968AF4AB3B4}" destId="{3DCA785D-D353-41FF-8AFF-F80584D4DC85}" srcOrd="4" destOrd="0" presId="urn:microsoft.com/office/officeart/2008/layout/VerticalAccentList"/>
    <dgm:cxn modelId="{A4352D93-2418-4D18-B9A0-C016FF90A8F8}" type="presParOf" srcId="{2070FFC7-5C48-47ED-BA16-E968AF4AB3B4}" destId="{668374AA-3937-41A2-A8ED-D2B980A2E356}" srcOrd="5" destOrd="0" presId="urn:microsoft.com/office/officeart/2008/layout/VerticalAccentList"/>
    <dgm:cxn modelId="{B8B9C834-9FA2-4681-8513-AB03871E0C05}" type="presParOf" srcId="{2070FFC7-5C48-47ED-BA16-E968AF4AB3B4}" destId="{471BBAC7-9AF2-4B06-B650-74A15B5547AC}" srcOrd="6" destOrd="0" presId="urn:microsoft.com/office/officeart/2008/layout/VerticalAccentList"/>
    <dgm:cxn modelId="{500D595C-D6AF-45DC-82B6-60374382007D}" type="presParOf" srcId="{5F198B7A-8CC4-42B2-94EF-569EA73B0C1D}" destId="{D835DD36-C068-4380-B65B-B5FEB07930CD}" srcOrd="2" destOrd="0" presId="urn:microsoft.com/office/officeart/2008/layout/VerticalAccentList"/>
    <dgm:cxn modelId="{E90D927D-A7C2-4D75-BEA2-456921A241EE}" type="presParOf" srcId="{5F198B7A-8CC4-42B2-94EF-569EA73B0C1D}" destId="{2D37A84B-B3CA-47A8-A139-63EE47E4AD3B}" srcOrd="3" destOrd="0" presId="urn:microsoft.com/office/officeart/2008/layout/VerticalAccentList"/>
    <dgm:cxn modelId="{5D5FF326-FED7-4DDB-8379-7C09D6E24A05}" type="presParOf" srcId="{2D37A84B-B3CA-47A8-A139-63EE47E4AD3B}" destId="{2B4DCB47-AAE3-4E81-B3E0-B3EC981C3016}" srcOrd="0" destOrd="0" presId="urn:microsoft.com/office/officeart/2008/layout/VerticalAccentList"/>
    <dgm:cxn modelId="{DC9BDA43-86A5-4251-A1E6-486E9FC7D337}" type="presParOf" srcId="{5F198B7A-8CC4-42B2-94EF-569EA73B0C1D}" destId="{D428ACBB-9DEC-4F9D-B403-6AC48398BE2B}" srcOrd="4" destOrd="0" presId="urn:microsoft.com/office/officeart/2008/layout/VerticalAccentList"/>
    <dgm:cxn modelId="{3E0C99D2-F5F2-423A-9B57-91CAB6557154}" type="presParOf" srcId="{D428ACBB-9DEC-4F9D-B403-6AC48398BE2B}" destId="{3FECE810-2DDF-4359-A89C-B7AA659FA41F}" srcOrd="0" destOrd="0" presId="urn:microsoft.com/office/officeart/2008/layout/VerticalAccentList"/>
    <dgm:cxn modelId="{1E2F7DF1-7A77-4875-B5CE-3AB74A4F9745}" type="presParOf" srcId="{D428ACBB-9DEC-4F9D-B403-6AC48398BE2B}" destId="{17B193D5-748D-4D24-A117-D7332D283BC4}" srcOrd="1" destOrd="0" presId="urn:microsoft.com/office/officeart/2008/layout/VerticalAccentList"/>
    <dgm:cxn modelId="{D2B79DA6-76F4-475B-98C5-50B666BC1C54}" type="presParOf" srcId="{D428ACBB-9DEC-4F9D-B403-6AC48398BE2B}" destId="{362941E4-23B0-4E76-A010-66E12359EDD8}" srcOrd="2" destOrd="0" presId="urn:microsoft.com/office/officeart/2008/layout/VerticalAccentList"/>
    <dgm:cxn modelId="{C9B7D446-FE52-4E9E-BDE0-AD6E1AFD1D94}" type="presParOf" srcId="{D428ACBB-9DEC-4F9D-B403-6AC48398BE2B}" destId="{7924C6BA-9F85-47EE-A832-A225C6801FBF}" srcOrd="3" destOrd="0" presId="urn:microsoft.com/office/officeart/2008/layout/VerticalAccentList"/>
    <dgm:cxn modelId="{BE4A4017-172E-4BDC-819D-59FD1D52BFEA}" type="presParOf" srcId="{D428ACBB-9DEC-4F9D-B403-6AC48398BE2B}" destId="{0743C442-CA54-4C34-B5BA-4F143A5022EE}" srcOrd="4" destOrd="0" presId="urn:microsoft.com/office/officeart/2008/layout/VerticalAccentList"/>
    <dgm:cxn modelId="{8C564D8C-C4A6-4BDD-BCDB-C085074CDDF5}" type="presParOf" srcId="{D428ACBB-9DEC-4F9D-B403-6AC48398BE2B}" destId="{204E38E7-5DE6-4292-AA43-598FE7334CE5}" srcOrd="5" destOrd="0" presId="urn:microsoft.com/office/officeart/2008/layout/VerticalAccentList"/>
    <dgm:cxn modelId="{449B917F-9E13-4318-86D9-571B6BEA46C5}" type="presParOf" srcId="{D428ACBB-9DEC-4F9D-B403-6AC48398BE2B}" destId="{B17B2F5B-A321-49D4-A8A0-898606B026D0}" srcOrd="6" destOrd="0" presId="urn:microsoft.com/office/officeart/2008/layout/VerticalAccentList"/>
    <dgm:cxn modelId="{7AD3D979-237D-48AF-AD46-3D9D859A916F}" type="presParOf" srcId="{5F198B7A-8CC4-42B2-94EF-569EA73B0C1D}" destId="{4F225E60-C9B2-40C0-AB8F-3008F9A3A8AC}" srcOrd="5" destOrd="0" presId="urn:microsoft.com/office/officeart/2008/layout/VerticalAccentList"/>
    <dgm:cxn modelId="{28E69D07-AE53-4DDE-B6B0-BBB2E70A86AA}" type="presParOf" srcId="{5F198B7A-8CC4-42B2-94EF-569EA73B0C1D}" destId="{5F9F7BF1-932F-4EF4-805B-99D32A58B81D}" srcOrd="6" destOrd="0" presId="urn:microsoft.com/office/officeart/2008/layout/VerticalAccentList"/>
    <dgm:cxn modelId="{009F3BEC-D4A0-4A66-978D-510AA318DD15}" type="presParOf" srcId="{5F9F7BF1-932F-4EF4-805B-99D32A58B81D}" destId="{86B18869-2B36-47A2-804E-B482A5B84B30}" srcOrd="0" destOrd="0" presId="urn:microsoft.com/office/officeart/2008/layout/VerticalAccentList"/>
    <dgm:cxn modelId="{F5030735-3012-48D1-AD4F-81AC56D78A90}" type="presParOf" srcId="{5F198B7A-8CC4-42B2-94EF-569EA73B0C1D}" destId="{76E2D3BB-B665-45C6-B52B-E6880E5D8F57}" srcOrd="7" destOrd="0" presId="urn:microsoft.com/office/officeart/2008/layout/VerticalAccentList"/>
    <dgm:cxn modelId="{30B8AEDB-C2C6-400B-B578-3A0B766F37F7}" type="presParOf" srcId="{76E2D3BB-B665-45C6-B52B-E6880E5D8F57}" destId="{BDAFA150-A63F-4A1B-84F5-CBD80BCB00E4}" srcOrd="0" destOrd="0" presId="urn:microsoft.com/office/officeart/2008/layout/VerticalAccentList"/>
    <dgm:cxn modelId="{584FDB89-929D-4652-BBFA-CCB12C948462}" type="presParOf" srcId="{76E2D3BB-B665-45C6-B52B-E6880E5D8F57}" destId="{DE790FC3-E646-46EE-A7F2-21D290F6C06A}" srcOrd="1" destOrd="0" presId="urn:microsoft.com/office/officeart/2008/layout/VerticalAccentList"/>
    <dgm:cxn modelId="{4EE9F9AF-4A2C-4133-855B-CDF1F28593AD}" type="presParOf" srcId="{76E2D3BB-B665-45C6-B52B-E6880E5D8F57}" destId="{AD5D77E0-DABF-4C2F-B77A-5E95B3E42ECE}" srcOrd="2" destOrd="0" presId="urn:microsoft.com/office/officeart/2008/layout/VerticalAccentList"/>
    <dgm:cxn modelId="{C640D256-74AC-47FA-A765-13CF179577E4}" type="presParOf" srcId="{76E2D3BB-B665-45C6-B52B-E6880E5D8F57}" destId="{FB089735-5D4E-44D1-8E82-10A63DE15885}" srcOrd="3" destOrd="0" presId="urn:microsoft.com/office/officeart/2008/layout/VerticalAccentList"/>
    <dgm:cxn modelId="{73D8B342-C556-47FD-820A-58F1C35F0B21}" type="presParOf" srcId="{76E2D3BB-B665-45C6-B52B-E6880E5D8F57}" destId="{CA7BEC36-B157-46C6-8600-29F7C23C062D}" srcOrd="4" destOrd="0" presId="urn:microsoft.com/office/officeart/2008/layout/VerticalAccentList"/>
    <dgm:cxn modelId="{A4F56045-E13F-4790-84D8-FA56F34102D5}" type="presParOf" srcId="{76E2D3BB-B665-45C6-B52B-E6880E5D8F57}" destId="{BA949134-CC22-4378-8ED7-C8C9724FF372}" srcOrd="5" destOrd="0" presId="urn:microsoft.com/office/officeart/2008/layout/VerticalAccentList"/>
    <dgm:cxn modelId="{A73D359B-FC07-4FFB-9852-4C0D267C9942}" type="presParOf" srcId="{76E2D3BB-B665-45C6-B52B-E6880E5D8F57}" destId="{BD0EFB0D-56E2-47CA-B18F-9783464132E1}" srcOrd="6" destOrd="0" presId="urn:microsoft.com/office/officeart/2008/layout/VerticalAccentList"/>
    <dgm:cxn modelId="{EA175260-9A20-47EF-A658-644AD24AC220}" type="presParOf" srcId="{5F198B7A-8CC4-42B2-94EF-569EA73B0C1D}" destId="{9612EDE8-526F-4A64-A5AF-696D4D491A76}" srcOrd="8" destOrd="0" presId="urn:microsoft.com/office/officeart/2008/layout/VerticalAccentList"/>
    <dgm:cxn modelId="{88A692E4-6989-4DCD-8D5E-1ED871609B9E}" type="presParOf" srcId="{5F198B7A-8CC4-42B2-94EF-569EA73B0C1D}" destId="{5D4F6347-1CDC-4ED4-A4E9-FF1E23F78D47}" srcOrd="9" destOrd="0" presId="urn:microsoft.com/office/officeart/2008/layout/VerticalAccentList"/>
    <dgm:cxn modelId="{00C37CD9-7B12-4483-ADC1-A3AFB7CF5C35}" type="presParOf" srcId="{5D4F6347-1CDC-4ED4-A4E9-FF1E23F78D47}" destId="{EC82AAF0-6E37-471B-8EAA-58FFCC036099}" srcOrd="0" destOrd="0" presId="urn:microsoft.com/office/officeart/2008/layout/VerticalAccentList"/>
    <dgm:cxn modelId="{2FC4531F-A3AD-4A94-877E-0B8544B19E78}" type="presParOf" srcId="{5F198B7A-8CC4-42B2-94EF-569EA73B0C1D}" destId="{584D52FD-3EA8-470F-BDF1-EE99C481AD98}" srcOrd="10" destOrd="0" presId="urn:microsoft.com/office/officeart/2008/layout/VerticalAccentList"/>
    <dgm:cxn modelId="{124FD6CA-2354-493C-A3B7-776C91998B01}" type="presParOf" srcId="{584D52FD-3EA8-470F-BDF1-EE99C481AD98}" destId="{0937E752-728F-4941-BCAC-6D177D3D1073}" srcOrd="0" destOrd="0" presId="urn:microsoft.com/office/officeart/2008/layout/VerticalAccentList"/>
    <dgm:cxn modelId="{9D90CB57-6847-458E-976A-A0C0FB69FB13}" type="presParOf" srcId="{584D52FD-3EA8-470F-BDF1-EE99C481AD98}" destId="{3A11ACD7-D4CC-4831-A919-EFE3E3D242C6}" srcOrd="1" destOrd="0" presId="urn:microsoft.com/office/officeart/2008/layout/VerticalAccentList"/>
    <dgm:cxn modelId="{31E220DF-0677-4891-9CCB-6B8843837191}" type="presParOf" srcId="{584D52FD-3EA8-470F-BDF1-EE99C481AD98}" destId="{313D62FA-4D6A-437E-AEE5-11B7B51DB345}" srcOrd="2" destOrd="0" presId="urn:microsoft.com/office/officeart/2008/layout/VerticalAccentList"/>
    <dgm:cxn modelId="{29A3F038-A33D-42C3-9CE4-9B0311EF4FD1}" type="presParOf" srcId="{584D52FD-3EA8-470F-BDF1-EE99C481AD98}" destId="{6D4D191D-D389-42C4-A923-2F19F91E1701}" srcOrd="3" destOrd="0" presId="urn:microsoft.com/office/officeart/2008/layout/VerticalAccentList"/>
    <dgm:cxn modelId="{4B7FA4D6-C0DF-45DE-8E66-4DB63AF05BBE}" type="presParOf" srcId="{584D52FD-3EA8-470F-BDF1-EE99C481AD98}" destId="{F6D73098-F470-4311-ADBE-0D7B445A7F70}" srcOrd="4" destOrd="0" presId="urn:microsoft.com/office/officeart/2008/layout/VerticalAccentList"/>
    <dgm:cxn modelId="{E919F3F3-FC5F-432F-B5F8-CD01529645D8}" type="presParOf" srcId="{584D52FD-3EA8-470F-BDF1-EE99C481AD98}" destId="{9622B01F-8814-43C7-BCE3-401D478C380A}" srcOrd="5" destOrd="0" presId="urn:microsoft.com/office/officeart/2008/layout/VerticalAccentList"/>
    <dgm:cxn modelId="{3311474D-E97B-48B6-A4A0-C396A32B1840}" type="presParOf" srcId="{584D52FD-3EA8-470F-BDF1-EE99C481AD98}" destId="{5368295D-B7A3-4889-A1AE-C63496EB473F}" srcOrd="6" destOrd="0" presId="urn:microsoft.com/office/officeart/2008/layout/VerticalAccentList"/>
    <dgm:cxn modelId="{34066402-10F8-482E-BA19-45E650E747F8}" type="presParOf" srcId="{5F198B7A-8CC4-42B2-94EF-569EA73B0C1D}" destId="{02A04D80-2E86-42CA-A179-867FC035B214}" srcOrd="11" destOrd="0" presId="urn:microsoft.com/office/officeart/2008/layout/VerticalAccentList"/>
    <dgm:cxn modelId="{42A4CE16-5B55-4D84-A7A1-BC34507B77C3}" type="presParOf" srcId="{5F198B7A-8CC4-42B2-94EF-569EA73B0C1D}" destId="{40788C0C-5A8F-4F6B-8D0C-56848A7D24CE}" srcOrd="12" destOrd="0" presId="urn:microsoft.com/office/officeart/2008/layout/VerticalAccentList"/>
    <dgm:cxn modelId="{EF237782-4207-4EF7-9196-648E86851283}" type="presParOf" srcId="{40788C0C-5A8F-4F6B-8D0C-56848A7D24CE}" destId="{5CE9F38E-F5D7-44DE-8FFB-3CE0B87323FA}" srcOrd="0" destOrd="0" presId="urn:microsoft.com/office/officeart/2008/layout/VerticalAccentList"/>
    <dgm:cxn modelId="{D973C681-C04E-4B14-BE5D-CA659A5B8F8A}" type="presParOf" srcId="{5F198B7A-8CC4-42B2-94EF-569EA73B0C1D}" destId="{4F084BA5-DAF6-41A4-8D32-B5EC80A8FB3A}" srcOrd="13" destOrd="0" presId="urn:microsoft.com/office/officeart/2008/layout/VerticalAccentList"/>
    <dgm:cxn modelId="{9A46EC2E-E929-44BC-8617-8DC94F7FAE3A}" type="presParOf" srcId="{4F084BA5-DAF6-41A4-8D32-B5EC80A8FB3A}" destId="{1F2E9585-85C6-4B78-A7A5-D86A3108282D}" srcOrd="0" destOrd="0" presId="urn:microsoft.com/office/officeart/2008/layout/VerticalAccentList"/>
    <dgm:cxn modelId="{2F68B0E0-1F38-4DE1-8949-4EF1BE002131}" type="presParOf" srcId="{4F084BA5-DAF6-41A4-8D32-B5EC80A8FB3A}" destId="{F0BB9E74-CBF1-40B4-A86C-8D0199A333B2}" srcOrd="1" destOrd="0" presId="urn:microsoft.com/office/officeart/2008/layout/VerticalAccentList"/>
    <dgm:cxn modelId="{8EF974FB-9660-49A2-9EF8-54DB996D6474}" type="presParOf" srcId="{4F084BA5-DAF6-41A4-8D32-B5EC80A8FB3A}" destId="{46AE2CED-B1DA-4618-A7CA-CE6ABF08B848}" srcOrd="2" destOrd="0" presId="urn:microsoft.com/office/officeart/2008/layout/VerticalAccentList"/>
    <dgm:cxn modelId="{D22DF2F4-8F68-4941-A300-4A0521434295}" type="presParOf" srcId="{4F084BA5-DAF6-41A4-8D32-B5EC80A8FB3A}" destId="{3090E97D-6840-487F-83E2-F06CD3E98974}" srcOrd="3" destOrd="0" presId="urn:microsoft.com/office/officeart/2008/layout/VerticalAccentList"/>
    <dgm:cxn modelId="{F27A926C-D6FA-4C10-9D4C-3F7625673E15}" type="presParOf" srcId="{4F084BA5-DAF6-41A4-8D32-B5EC80A8FB3A}" destId="{64AB27C8-4D4D-409E-951B-14ACCD0735A8}" srcOrd="4" destOrd="0" presId="urn:microsoft.com/office/officeart/2008/layout/VerticalAccentList"/>
    <dgm:cxn modelId="{AAF67611-F3F1-4A5A-80E4-2153622EBEB9}" type="presParOf" srcId="{4F084BA5-DAF6-41A4-8D32-B5EC80A8FB3A}" destId="{C74E0FB5-1E13-4F59-8F2B-68C2BE00F5A3}" srcOrd="5" destOrd="0" presId="urn:microsoft.com/office/officeart/2008/layout/VerticalAccentList"/>
    <dgm:cxn modelId="{EBE10D53-0CC3-46D1-8F4F-8034B16DFF18}" type="presParOf" srcId="{4F084BA5-DAF6-41A4-8D32-B5EC80A8FB3A}" destId="{5A4C7747-6A1F-4A4D-896D-A78A80FAEDD8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DBC7A1E-4287-49B5-BFD0-36333A16C1E9}" type="doc">
      <dgm:prSet loTypeId="urn:microsoft.com/office/officeart/2005/8/layout/h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30FEFBF1-B8DE-4E0C-AC75-9464B94CB885}">
      <dgm:prSet phldrT="[Текст]" custT="1"/>
      <dgm:spPr/>
      <dgm:t>
        <a:bodyPr/>
        <a:lstStyle/>
        <a:p>
          <a:r>
            <a:rPr lang="ru-RU" sz="2000" b="0" i="0" u="none" dirty="0"/>
            <a:t>Документ</a:t>
          </a:r>
        </a:p>
      </dgm:t>
    </dgm:pt>
    <dgm:pt modelId="{6D6905DE-5F40-4476-93FD-D6616DB0BCF2}" type="parTrans" cxnId="{5CA3ED89-8338-4C3A-81FA-96C89C53993E}">
      <dgm:prSet/>
      <dgm:spPr/>
      <dgm:t>
        <a:bodyPr/>
        <a:lstStyle/>
        <a:p>
          <a:endParaRPr lang="ru-RU"/>
        </a:p>
      </dgm:t>
    </dgm:pt>
    <dgm:pt modelId="{ABADB24F-F553-4EAB-9DF5-990D500DBB82}" type="sibTrans" cxnId="{5CA3ED89-8338-4C3A-81FA-96C89C53993E}">
      <dgm:prSet/>
      <dgm:spPr/>
      <dgm:t>
        <a:bodyPr/>
        <a:lstStyle/>
        <a:p>
          <a:endParaRPr lang="ru-RU"/>
        </a:p>
      </dgm:t>
    </dgm:pt>
    <dgm:pt modelId="{EEBE54C2-32F8-4765-B65A-9631B3DA8132}">
      <dgm:prSet phldrT="[Текст]" custT="1"/>
      <dgm:spPr/>
      <dgm:t>
        <a:bodyPr/>
        <a:lstStyle/>
        <a:p>
          <a:r>
            <a:rPr lang="ru-RU" sz="2000" dirty="0"/>
            <a:t>Дорожная карта</a:t>
          </a:r>
        </a:p>
      </dgm:t>
    </dgm:pt>
    <dgm:pt modelId="{E2D84F2C-C245-46D2-B447-32E96DF68402}" type="parTrans" cxnId="{9B6865BD-4F5B-4C10-AE2B-87BA08DCAA0C}">
      <dgm:prSet/>
      <dgm:spPr/>
      <dgm:t>
        <a:bodyPr/>
        <a:lstStyle/>
        <a:p>
          <a:endParaRPr lang="ru-RU"/>
        </a:p>
      </dgm:t>
    </dgm:pt>
    <dgm:pt modelId="{14851842-078B-4E7C-91B3-4B457B46EF51}" type="sibTrans" cxnId="{9B6865BD-4F5B-4C10-AE2B-87BA08DCAA0C}">
      <dgm:prSet/>
      <dgm:spPr/>
      <dgm:t>
        <a:bodyPr/>
        <a:lstStyle/>
        <a:p>
          <a:endParaRPr lang="ru-RU"/>
        </a:p>
      </dgm:t>
    </dgm:pt>
    <dgm:pt modelId="{F5112243-3BF6-4619-8E22-E69618ADFF34}">
      <dgm:prSet phldrT="[Текст]" custT="1"/>
      <dgm:spPr/>
      <dgm:t>
        <a:bodyPr/>
        <a:lstStyle/>
        <a:p>
          <a:r>
            <a:rPr lang="ru-RU" sz="2000" b="0" i="0" u="none" dirty="0"/>
            <a:t>Периодичность</a:t>
          </a:r>
          <a:endParaRPr lang="ru-RU" sz="2000" dirty="0"/>
        </a:p>
      </dgm:t>
    </dgm:pt>
    <dgm:pt modelId="{F18126D7-3CC4-44D1-B582-769AB65EB5F9}" type="parTrans" cxnId="{A205C775-B402-43C6-BA1F-92E14BA9E3A0}">
      <dgm:prSet/>
      <dgm:spPr/>
      <dgm:t>
        <a:bodyPr/>
        <a:lstStyle/>
        <a:p>
          <a:endParaRPr lang="ru-RU"/>
        </a:p>
      </dgm:t>
    </dgm:pt>
    <dgm:pt modelId="{55C2C267-B981-4E5C-B054-7BDD98E33C69}" type="sibTrans" cxnId="{A205C775-B402-43C6-BA1F-92E14BA9E3A0}">
      <dgm:prSet/>
      <dgm:spPr/>
      <dgm:t>
        <a:bodyPr/>
        <a:lstStyle/>
        <a:p>
          <a:endParaRPr lang="ru-RU"/>
        </a:p>
      </dgm:t>
    </dgm:pt>
    <dgm:pt modelId="{1EEBD048-8B45-4DE8-9DAC-7AA2A1B51945}">
      <dgm:prSet phldrT="[Текст]" custT="1"/>
      <dgm:spPr/>
      <dgm:t>
        <a:bodyPr/>
        <a:lstStyle/>
        <a:p>
          <a:r>
            <a:rPr lang="ru-RU" sz="2000" b="1" dirty="0"/>
            <a:t>ежегодно</a:t>
          </a:r>
          <a:endParaRPr lang="ru-RU" sz="2000" dirty="0"/>
        </a:p>
      </dgm:t>
    </dgm:pt>
    <dgm:pt modelId="{73C57BD5-57C5-4F4A-B1DF-BD74EEB2C47A}" type="parTrans" cxnId="{DF3B1F03-E1EF-430C-B832-E19AAAC404D0}">
      <dgm:prSet/>
      <dgm:spPr/>
      <dgm:t>
        <a:bodyPr/>
        <a:lstStyle/>
        <a:p>
          <a:endParaRPr lang="ru-RU"/>
        </a:p>
      </dgm:t>
    </dgm:pt>
    <dgm:pt modelId="{089152E5-883F-4852-9107-28D1DD9C7683}" type="sibTrans" cxnId="{DF3B1F03-E1EF-430C-B832-E19AAAC404D0}">
      <dgm:prSet/>
      <dgm:spPr/>
      <dgm:t>
        <a:bodyPr/>
        <a:lstStyle/>
        <a:p>
          <a:endParaRPr lang="ru-RU"/>
        </a:p>
      </dgm:t>
    </dgm:pt>
    <dgm:pt modelId="{9648D703-55EA-4870-940C-848768187A33}">
      <dgm:prSet phldrT="[Текст]" custT="1"/>
      <dgm:spPr/>
      <dgm:t>
        <a:bodyPr/>
        <a:lstStyle/>
        <a:p>
          <a:r>
            <a:rPr lang="ru-RU" sz="2000" b="0" i="0" u="none" dirty="0"/>
            <a:t>Срок</a:t>
          </a:r>
          <a:endParaRPr lang="ru-RU" sz="2000" dirty="0"/>
        </a:p>
      </dgm:t>
    </dgm:pt>
    <dgm:pt modelId="{A448F791-F40A-4862-9F8D-CDDB72F99B21}" type="parTrans" cxnId="{7BE33F64-3D60-4FC1-B332-684CE96C15DE}">
      <dgm:prSet/>
      <dgm:spPr/>
      <dgm:t>
        <a:bodyPr/>
        <a:lstStyle/>
        <a:p>
          <a:endParaRPr lang="ru-RU"/>
        </a:p>
      </dgm:t>
    </dgm:pt>
    <dgm:pt modelId="{CCE18F33-3D42-4973-BFFC-3854863D8090}" type="sibTrans" cxnId="{7BE33F64-3D60-4FC1-B332-684CE96C15DE}">
      <dgm:prSet/>
      <dgm:spPr/>
      <dgm:t>
        <a:bodyPr/>
        <a:lstStyle/>
        <a:p>
          <a:endParaRPr lang="ru-RU"/>
        </a:p>
      </dgm:t>
    </dgm:pt>
    <dgm:pt modelId="{23FFF362-F36D-4907-9669-F36215142297}">
      <dgm:prSet phldrT="[Текст]" custT="1"/>
      <dgm:spPr/>
      <dgm:t>
        <a:bodyPr/>
        <a:lstStyle/>
        <a:p>
          <a:r>
            <a:rPr lang="ru-RU" sz="2000" b="1" dirty="0"/>
            <a:t>до 15.09</a:t>
          </a:r>
          <a:endParaRPr lang="ru-RU" sz="2000" dirty="0"/>
        </a:p>
      </dgm:t>
    </dgm:pt>
    <dgm:pt modelId="{2D731B09-AA89-4026-AFDE-5B66EE1A8517}" type="parTrans" cxnId="{07326911-4C52-4F91-B813-746F551BBBC3}">
      <dgm:prSet/>
      <dgm:spPr/>
      <dgm:t>
        <a:bodyPr/>
        <a:lstStyle/>
        <a:p>
          <a:endParaRPr lang="ru-RU"/>
        </a:p>
      </dgm:t>
    </dgm:pt>
    <dgm:pt modelId="{AD07C561-CDAB-44FB-9581-245FA6BC9E72}" type="sibTrans" cxnId="{07326911-4C52-4F91-B813-746F551BBBC3}">
      <dgm:prSet/>
      <dgm:spPr/>
      <dgm:t>
        <a:bodyPr/>
        <a:lstStyle/>
        <a:p>
          <a:endParaRPr lang="ru-RU"/>
        </a:p>
      </dgm:t>
    </dgm:pt>
    <dgm:pt modelId="{BED143B0-FA88-430F-B20F-F89A243750A7}">
      <dgm:prSet custT="1"/>
      <dgm:spPr/>
      <dgm:t>
        <a:bodyPr/>
        <a:lstStyle/>
        <a:p>
          <a:r>
            <a:rPr lang="ru-RU" sz="2000" dirty="0"/>
            <a:t>Приказ о закреплении</a:t>
          </a:r>
        </a:p>
      </dgm:t>
    </dgm:pt>
    <dgm:pt modelId="{CEEEB83E-11AC-4DFA-8535-D15BF606D37C}" type="parTrans" cxnId="{3A6A9575-3CAE-4C83-8364-700ADCA4F3C2}">
      <dgm:prSet/>
      <dgm:spPr/>
      <dgm:t>
        <a:bodyPr/>
        <a:lstStyle/>
        <a:p>
          <a:endParaRPr lang="ru-RU"/>
        </a:p>
      </dgm:t>
    </dgm:pt>
    <dgm:pt modelId="{5F0CAC91-F296-43D5-B2E1-4B904CC04523}" type="sibTrans" cxnId="{3A6A9575-3CAE-4C83-8364-700ADCA4F3C2}">
      <dgm:prSet/>
      <dgm:spPr/>
      <dgm:t>
        <a:bodyPr/>
        <a:lstStyle/>
        <a:p>
          <a:endParaRPr lang="ru-RU"/>
        </a:p>
      </dgm:t>
    </dgm:pt>
    <dgm:pt modelId="{7563FBF8-A6A2-4D6B-89D0-3FCF86C95AB0}">
      <dgm:prSet custT="1"/>
      <dgm:spPr/>
      <dgm:t>
        <a:bodyPr/>
        <a:lstStyle/>
        <a:p>
          <a:r>
            <a:rPr lang="ru-RU" sz="2000" dirty="0"/>
            <a:t>Положение</a:t>
          </a:r>
        </a:p>
      </dgm:t>
    </dgm:pt>
    <dgm:pt modelId="{5A54A60D-9E95-4ED9-BEF5-9394665EF6E3}" type="parTrans" cxnId="{6FD6F66E-2FFC-45FA-B098-3EAB89F7C540}">
      <dgm:prSet/>
      <dgm:spPr/>
      <dgm:t>
        <a:bodyPr/>
        <a:lstStyle/>
        <a:p>
          <a:endParaRPr lang="ru-RU"/>
        </a:p>
      </dgm:t>
    </dgm:pt>
    <dgm:pt modelId="{474F49A2-827A-475E-BB1B-6127906C6D7F}" type="sibTrans" cxnId="{6FD6F66E-2FFC-45FA-B098-3EAB89F7C540}">
      <dgm:prSet/>
      <dgm:spPr/>
      <dgm:t>
        <a:bodyPr/>
        <a:lstStyle/>
        <a:p>
          <a:endParaRPr lang="ru-RU"/>
        </a:p>
      </dgm:t>
    </dgm:pt>
    <dgm:pt modelId="{2D162549-3F06-40CF-809D-2A15398A2941}">
      <dgm:prSet custT="1"/>
      <dgm:spPr/>
      <dgm:t>
        <a:bodyPr/>
        <a:lstStyle/>
        <a:p>
          <a:r>
            <a:rPr lang="ru-RU" sz="2000" dirty="0"/>
            <a:t>Статья</a:t>
          </a:r>
        </a:p>
      </dgm:t>
    </dgm:pt>
    <dgm:pt modelId="{918B0CBB-ED07-4BD0-ADA7-47F55D7E3D3A}" type="parTrans" cxnId="{1F43FEA8-557F-42FA-9CD5-84B6299F1AEF}">
      <dgm:prSet/>
      <dgm:spPr/>
      <dgm:t>
        <a:bodyPr/>
        <a:lstStyle/>
        <a:p>
          <a:endParaRPr lang="ru-RU"/>
        </a:p>
      </dgm:t>
    </dgm:pt>
    <dgm:pt modelId="{F80BDB09-C138-4BB1-A1EB-D1E9566B73FF}" type="sibTrans" cxnId="{1F43FEA8-557F-42FA-9CD5-84B6299F1AEF}">
      <dgm:prSet/>
      <dgm:spPr/>
      <dgm:t>
        <a:bodyPr/>
        <a:lstStyle/>
        <a:p>
          <a:endParaRPr lang="ru-RU"/>
        </a:p>
      </dgm:t>
    </dgm:pt>
    <dgm:pt modelId="{56EC31AC-0076-4E5E-8096-8B953B50DED8}">
      <dgm:prSet custT="1"/>
      <dgm:spPr/>
      <dgm:t>
        <a:bodyPr/>
        <a:lstStyle/>
        <a:p>
          <a:r>
            <a:rPr lang="ru-RU" sz="2000" b="1" dirty="0"/>
            <a:t>ежегодно</a:t>
          </a:r>
          <a:endParaRPr lang="ru-RU" sz="2000" dirty="0"/>
        </a:p>
      </dgm:t>
    </dgm:pt>
    <dgm:pt modelId="{27A15B2B-0683-414A-8F5F-5436E34E8E95}" type="parTrans" cxnId="{939F9419-A88B-4496-8C7B-A54825F7E13D}">
      <dgm:prSet/>
      <dgm:spPr/>
      <dgm:t>
        <a:bodyPr/>
        <a:lstStyle/>
        <a:p>
          <a:endParaRPr lang="ru-RU"/>
        </a:p>
      </dgm:t>
    </dgm:pt>
    <dgm:pt modelId="{8D903C5C-5444-417F-9A8E-F8487EC7F709}" type="sibTrans" cxnId="{939F9419-A88B-4496-8C7B-A54825F7E13D}">
      <dgm:prSet/>
      <dgm:spPr/>
      <dgm:t>
        <a:bodyPr/>
        <a:lstStyle/>
        <a:p>
          <a:endParaRPr lang="ru-RU"/>
        </a:p>
      </dgm:t>
    </dgm:pt>
    <dgm:pt modelId="{D8CD0280-26F9-490C-96E2-5AAE5C794ABD}">
      <dgm:prSet custT="1"/>
      <dgm:spPr/>
      <dgm:t>
        <a:bodyPr/>
        <a:lstStyle/>
        <a:p>
          <a:r>
            <a:rPr lang="ru-RU" sz="2000" dirty="0"/>
            <a:t>по мере необходимости (не реже 1 раза в 3 года)</a:t>
          </a:r>
        </a:p>
      </dgm:t>
    </dgm:pt>
    <dgm:pt modelId="{F303D10F-D21B-46CD-B9E3-3E4DC1565A52}" type="parTrans" cxnId="{AE5AECC2-CBB4-4125-8A2F-E8118D77954E}">
      <dgm:prSet/>
      <dgm:spPr/>
      <dgm:t>
        <a:bodyPr/>
        <a:lstStyle/>
        <a:p>
          <a:endParaRPr lang="ru-RU"/>
        </a:p>
      </dgm:t>
    </dgm:pt>
    <dgm:pt modelId="{CADA014F-6A0C-47C2-AC7C-8577A5434EC0}" type="sibTrans" cxnId="{AE5AECC2-CBB4-4125-8A2F-E8118D77954E}">
      <dgm:prSet/>
      <dgm:spPr/>
      <dgm:t>
        <a:bodyPr/>
        <a:lstStyle/>
        <a:p>
          <a:endParaRPr lang="ru-RU"/>
        </a:p>
      </dgm:t>
    </dgm:pt>
    <dgm:pt modelId="{B1AF1A0E-7C46-42D9-9F31-B189738FF529}">
      <dgm:prSet custT="1"/>
      <dgm:spPr/>
      <dgm:t>
        <a:bodyPr/>
        <a:lstStyle/>
        <a:p>
          <a:r>
            <a:rPr lang="ru-RU" sz="2000" dirty="0"/>
            <a:t>по мере необходимости</a:t>
          </a:r>
        </a:p>
      </dgm:t>
    </dgm:pt>
    <dgm:pt modelId="{CDE10C55-92FE-40F1-A363-C16991008061}" type="parTrans" cxnId="{6B46B889-4715-4074-B835-CF0ABBBE3E0B}">
      <dgm:prSet/>
      <dgm:spPr/>
      <dgm:t>
        <a:bodyPr/>
        <a:lstStyle/>
        <a:p>
          <a:endParaRPr lang="ru-RU"/>
        </a:p>
      </dgm:t>
    </dgm:pt>
    <dgm:pt modelId="{04F7CA56-CC16-4AD2-B9AC-9BBF8A5718ED}" type="sibTrans" cxnId="{6B46B889-4715-4074-B835-CF0ABBBE3E0B}">
      <dgm:prSet/>
      <dgm:spPr/>
      <dgm:t>
        <a:bodyPr/>
        <a:lstStyle/>
        <a:p>
          <a:endParaRPr lang="ru-RU"/>
        </a:p>
      </dgm:t>
    </dgm:pt>
    <dgm:pt modelId="{D795A39D-D51A-43EA-A13E-CFABFD152F56}">
      <dgm:prSet custT="1"/>
      <dgm:spPr/>
      <dgm:t>
        <a:bodyPr/>
        <a:lstStyle/>
        <a:p>
          <a:r>
            <a:rPr lang="ru-RU" sz="2000" b="1" dirty="0"/>
            <a:t>до 15.09</a:t>
          </a:r>
          <a:endParaRPr lang="ru-RU" sz="2000" dirty="0"/>
        </a:p>
      </dgm:t>
    </dgm:pt>
    <dgm:pt modelId="{1BCA5EF5-5083-4981-8FF3-4417C67D442B}" type="parTrans" cxnId="{74D74203-8C66-4425-879A-AE91C11F42A0}">
      <dgm:prSet/>
      <dgm:spPr/>
      <dgm:t>
        <a:bodyPr/>
        <a:lstStyle/>
        <a:p>
          <a:endParaRPr lang="ru-RU"/>
        </a:p>
      </dgm:t>
    </dgm:pt>
    <dgm:pt modelId="{915568C7-4818-4E9C-A9B4-CFB375A04FFB}" type="sibTrans" cxnId="{74D74203-8C66-4425-879A-AE91C11F42A0}">
      <dgm:prSet/>
      <dgm:spPr/>
      <dgm:t>
        <a:bodyPr/>
        <a:lstStyle/>
        <a:p>
          <a:endParaRPr lang="ru-RU"/>
        </a:p>
      </dgm:t>
    </dgm:pt>
    <dgm:pt modelId="{492F9E10-7013-4393-ADE2-81A83103F5B4}">
      <dgm:prSet custT="1"/>
      <dgm:spPr/>
      <dgm:t>
        <a:bodyPr/>
        <a:lstStyle/>
        <a:p>
          <a:r>
            <a:rPr lang="ru-RU" sz="2000" dirty="0"/>
            <a:t>—</a:t>
          </a:r>
        </a:p>
      </dgm:t>
    </dgm:pt>
    <dgm:pt modelId="{397BE8DC-69EE-4EBD-BB18-A340084F3392}" type="parTrans" cxnId="{DA4EB0D5-0008-4D48-988C-9BFC0DF1853D}">
      <dgm:prSet/>
      <dgm:spPr/>
      <dgm:t>
        <a:bodyPr/>
        <a:lstStyle/>
        <a:p>
          <a:endParaRPr lang="ru-RU"/>
        </a:p>
      </dgm:t>
    </dgm:pt>
    <dgm:pt modelId="{B07D2D8F-47AB-4BA4-9E84-C5F110BF0C75}" type="sibTrans" cxnId="{DA4EB0D5-0008-4D48-988C-9BFC0DF1853D}">
      <dgm:prSet/>
      <dgm:spPr/>
      <dgm:t>
        <a:bodyPr/>
        <a:lstStyle/>
        <a:p>
          <a:endParaRPr lang="ru-RU"/>
        </a:p>
      </dgm:t>
    </dgm:pt>
    <dgm:pt modelId="{1A7C1703-EA4F-48BC-A2B3-FA03A89CE7E0}">
      <dgm:prSet custT="1"/>
      <dgm:spPr/>
      <dgm:t>
        <a:bodyPr/>
        <a:lstStyle/>
        <a:p>
          <a:r>
            <a:rPr lang="ru-RU" sz="2000" dirty="0"/>
            <a:t>—</a:t>
          </a:r>
        </a:p>
      </dgm:t>
    </dgm:pt>
    <dgm:pt modelId="{385FD359-B540-40EC-B845-A117DBC4AA1A}" type="parTrans" cxnId="{9338A158-E733-4D71-9C61-18CFA67CCF61}">
      <dgm:prSet/>
      <dgm:spPr/>
      <dgm:t>
        <a:bodyPr/>
        <a:lstStyle/>
        <a:p>
          <a:endParaRPr lang="ru-RU"/>
        </a:p>
      </dgm:t>
    </dgm:pt>
    <dgm:pt modelId="{0EC3F4B2-F5BD-4D6C-932D-8B0E0B0EF6A0}" type="sibTrans" cxnId="{9338A158-E733-4D71-9C61-18CFA67CCF61}">
      <dgm:prSet/>
      <dgm:spPr/>
      <dgm:t>
        <a:bodyPr/>
        <a:lstStyle/>
        <a:p>
          <a:endParaRPr lang="ru-RU"/>
        </a:p>
      </dgm:t>
    </dgm:pt>
    <dgm:pt modelId="{2CEA0CD4-C93F-4E28-B165-9F71D2873C70}" type="pres">
      <dgm:prSet presAssocID="{5DBC7A1E-4287-49B5-BFD0-36333A16C1E9}" presName="Name0" presStyleCnt="0">
        <dgm:presLayoutVars>
          <dgm:dir/>
          <dgm:animLvl val="lvl"/>
          <dgm:resizeHandles val="exact"/>
        </dgm:presLayoutVars>
      </dgm:prSet>
      <dgm:spPr/>
    </dgm:pt>
    <dgm:pt modelId="{584D475B-5C69-4C93-B3A1-8F70F99DD5EE}" type="pres">
      <dgm:prSet presAssocID="{30FEFBF1-B8DE-4E0C-AC75-9464B94CB885}" presName="composite" presStyleCnt="0"/>
      <dgm:spPr/>
    </dgm:pt>
    <dgm:pt modelId="{DB1C10AC-0127-4861-B4D2-FFAD181B4ACC}" type="pres">
      <dgm:prSet presAssocID="{30FEFBF1-B8DE-4E0C-AC75-9464B94CB88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F059CA9-766C-41E3-8866-4641157905AF}" type="pres">
      <dgm:prSet presAssocID="{30FEFBF1-B8DE-4E0C-AC75-9464B94CB885}" presName="desTx" presStyleLbl="alignAccFollowNode1" presStyleIdx="0" presStyleCnt="3">
        <dgm:presLayoutVars>
          <dgm:bulletEnabled val="1"/>
        </dgm:presLayoutVars>
      </dgm:prSet>
      <dgm:spPr/>
    </dgm:pt>
    <dgm:pt modelId="{308109AD-2350-4E83-A110-216092A366A0}" type="pres">
      <dgm:prSet presAssocID="{ABADB24F-F553-4EAB-9DF5-990D500DBB82}" presName="space" presStyleCnt="0"/>
      <dgm:spPr/>
    </dgm:pt>
    <dgm:pt modelId="{384391DA-1C92-4A1C-AB98-1156F6564664}" type="pres">
      <dgm:prSet presAssocID="{F5112243-3BF6-4619-8E22-E69618ADFF34}" presName="composite" presStyleCnt="0"/>
      <dgm:spPr/>
    </dgm:pt>
    <dgm:pt modelId="{B480A44C-6AE2-43B4-9FDB-87B2BA65A5CD}" type="pres">
      <dgm:prSet presAssocID="{F5112243-3BF6-4619-8E22-E69618ADFF3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0596A08-EEAA-4354-AA4E-A14031199E80}" type="pres">
      <dgm:prSet presAssocID="{F5112243-3BF6-4619-8E22-E69618ADFF34}" presName="desTx" presStyleLbl="alignAccFollowNode1" presStyleIdx="1" presStyleCnt="3">
        <dgm:presLayoutVars>
          <dgm:bulletEnabled val="1"/>
        </dgm:presLayoutVars>
      </dgm:prSet>
      <dgm:spPr/>
    </dgm:pt>
    <dgm:pt modelId="{5FB4F790-E93F-4563-83DC-C450A74A7369}" type="pres">
      <dgm:prSet presAssocID="{55C2C267-B981-4E5C-B054-7BDD98E33C69}" presName="space" presStyleCnt="0"/>
      <dgm:spPr/>
    </dgm:pt>
    <dgm:pt modelId="{559A8DAD-8444-4AC6-8AF0-CC74A3C01E20}" type="pres">
      <dgm:prSet presAssocID="{9648D703-55EA-4870-940C-848768187A33}" presName="composite" presStyleCnt="0"/>
      <dgm:spPr/>
    </dgm:pt>
    <dgm:pt modelId="{EB467B33-F7C5-4E04-B86C-B3BCB29CD1FD}" type="pres">
      <dgm:prSet presAssocID="{9648D703-55EA-4870-940C-848768187A3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561BEA7-3336-422E-A1C9-36D1B0DD66E1}" type="pres">
      <dgm:prSet presAssocID="{9648D703-55EA-4870-940C-848768187A3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DF3B1F03-E1EF-430C-B832-E19AAAC404D0}" srcId="{F5112243-3BF6-4619-8E22-E69618ADFF34}" destId="{1EEBD048-8B45-4DE8-9DAC-7AA2A1B51945}" srcOrd="0" destOrd="0" parTransId="{73C57BD5-57C5-4F4A-B1DF-BD74EEB2C47A}" sibTransId="{089152E5-883F-4852-9107-28D1DD9C7683}"/>
    <dgm:cxn modelId="{74D74203-8C66-4425-879A-AE91C11F42A0}" srcId="{9648D703-55EA-4870-940C-848768187A33}" destId="{D795A39D-D51A-43EA-A13E-CFABFD152F56}" srcOrd="1" destOrd="0" parTransId="{1BCA5EF5-5083-4981-8FF3-4417C67D442B}" sibTransId="{915568C7-4818-4E9C-A9B4-CFB375A04FFB}"/>
    <dgm:cxn modelId="{07326911-4C52-4F91-B813-746F551BBBC3}" srcId="{9648D703-55EA-4870-940C-848768187A33}" destId="{23FFF362-F36D-4907-9669-F36215142297}" srcOrd="0" destOrd="0" parTransId="{2D731B09-AA89-4026-AFDE-5B66EE1A8517}" sibTransId="{AD07C561-CDAB-44FB-9581-245FA6BC9E72}"/>
    <dgm:cxn modelId="{C3F47C15-246D-4529-9DE8-2786CFD33233}" type="presOf" srcId="{B1AF1A0E-7C46-42D9-9F31-B189738FF529}" destId="{D0596A08-EEAA-4354-AA4E-A14031199E80}" srcOrd="0" destOrd="3" presId="urn:microsoft.com/office/officeart/2005/8/layout/hList1"/>
    <dgm:cxn modelId="{939F9419-A88B-4496-8C7B-A54825F7E13D}" srcId="{F5112243-3BF6-4619-8E22-E69618ADFF34}" destId="{56EC31AC-0076-4E5E-8096-8B953B50DED8}" srcOrd="1" destOrd="0" parTransId="{27A15B2B-0683-414A-8F5F-5436E34E8E95}" sibTransId="{8D903C5C-5444-417F-9A8E-F8487EC7F709}"/>
    <dgm:cxn modelId="{F341BE23-117B-4DFD-A536-EAF230EE0DBE}" type="presOf" srcId="{1A7C1703-EA4F-48BC-A2B3-FA03A89CE7E0}" destId="{1561BEA7-3336-422E-A1C9-36D1B0DD66E1}" srcOrd="0" destOrd="3" presId="urn:microsoft.com/office/officeart/2005/8/layout/hList1"/>
    <dgm:cxn modelId="{0E04095B-70C6-4CCD-A2BB-54C558475FDC}" type="presOf" srcId="{9648D703-55EA-4870-940C-848768187A33}" destId="{EB467B33-F7C5-4E04-B86C-B3BCB29CD1FD}" srcOrd="0" destOrd="0" presId="urn:microsoft.com/office/officeart/2005/8/layout/hList1"/>
    <dgm:cxn modelId="{7BE33F64-3D60-4FC1-B332-684CE96C15DE}" srcId="{5DBC7A1E-4287-49B5-BFD0-36333A16C1E9}" destId="{9648D703-55EA-4870-940C-848768187A33}" srcOrd="2" destOrd="0" parTransId="{A448F791-F40A-4862-9F8D-CDDB72F99B21}" sibTransId="{CCE18F33-3D42-4973-BFFC-3854863D8090}"/>
    <dgm:cxn modelId="{EC516645-F27D-4CC7-97A2-CB3F24A33BB5}" type="presOf" srcId="{30FEFBF1-B8DE-4E0C-AC75-9464B94CB885}" destId="{DB1C10AC-0127-4861-B4D2-FFAD181B4ACC}" srcOrd="0" destOrd="0" presId="urn:microsoft.com/office/officeart/2005/8/layout/hList1"/>
    <dgm:cxn modelId="{0FFACC6B-D058-4A86-A738-84C98A50A2A4}" type="presOf" srcId="{1EEBD048-8B45-4DE8-9DAC-7AA2A1B51945}" destId="{D0596A08-EEAA-4354-AA4E-A14031199E80}" srcOrd="0" destOrd="0" presId="urn:microsoft.com/office/officeart/2005/8/layout/hList1"/>
    <dgm:cxn modelId="{6FD6F66E-2FFC-45FA-B098-3EAB89F7C540}" srcId="{30FEFBF1-B8DE-4E0C-AC75-9464B94CB885}" destId="{7563FBF8-A6A2-4D6B-89D0-3FCF86C95AB0}" srcOrd="2" destOrd="0" parTransId="{5A54A60D-9E95-4ED9-BEF5-9394665EF6E3}" sibTransId="{474F49A2-827A-475E-BB1B-6127906C6D7F}"/>
    <dgm:cxn modelId="{AF8E2853-25B4-4CBB-91DE-89D0B1D11419}" type="presOf" srcId="{7563FBF8-A6A2-4D6B-89D0-3FCF86C95AB0}" destId="{5F059CA9-766C-41E3-8866-4641157905AF}" srcOrd="0" destOrd="2" presId="urn:microsoft.com/office/officeart/2005/8/layout/hList1"/>
    <dgm:cxn modelId="{3A6A9575-3CAE-4C83-8364-700ADCA4F3C2}" srcId="{30FEFBF1-B8DE-4E0C-AC75-9464B94CB885}" destId="{BED143B0-FA88-430F-B20F-F89A243750A7}" srcOrd="1" destOrd="0" parTransId="{CEEEB83E-11AC-4DFA-8535-D15BF606D37C}" sibTransId="{5F0CAC91-F296-43D5-B2E1-4B904CC04523}"/>
    <dgm:cxn modelId="{A205C775-B402-43C6-BA1F-92E14BA9E3A0}" srcId="{5DBC7A1E-4287-49B5-BFD0-36333A16C1E9}" destId="{F5112243-3BF6-4619-8E22-E69618ADFF34}" srcOrd="1" destOrd="0" parTransId="{F18126D7-3CC4-44D1-B582-769AB65EB5F9}" sibTransId="{55C2C267-B981-4E5C-B054-7BDD98E33C69}"/>
    <dgm:cxn modelId="{9338A158-E733-4D71-9C61-18CFA67CCF61}" srcId="{9648D703-55EA-4870-940C-848768187A33}" destId="{1A7C1703-EA4F-48BC-A2B3-FA03A89CE7E0}" srcOrd="3" destOrd="0" parTransId="{385FD359-B540-40EC-B845-A117DBC4AA1A}" sibTransId="{0EC3F4B2-F5BD-4D6C-932D-8B0E0B0EF6A0}"/>
    <dgm:cxn modelId="{A80CC179-979A-4DB3-9C03-909192B348AC}" type="presOf" srcId="{23FFF362-F36D-4907-9669-F36215142297}" destId="{1561BEA7-3336-422E-A1C9-36D1B0DD66E1}" srcOrd="0" destOrd="0" presId="urn:microsoft.com/office/officeart/2005/8/layout/hList1"/>
    <dgm:cxn modelId="{FB020C7D-65DD-46D2-A406-C67ECD52C149}" type="presOf" srcId="{BED143B0-FA88-430F-B20F-F89A243750A7}" destId="{5F059CA9-766C-41E3-8866-4641157905AF}" srcOrd="0" destOrd="1" presId="urn:microsoft.com/office/officeart/2005/8/layout/hList1"/>
    <dgm:cxn modelId="{6B46B889-4715-4074-B835-CF0ABBBE3E0B}" srcId="{F5112243-3BF6-4619-8E22-E69618ADFF34}" destId="{B1AF1A0E-7C46-42D9-9F31-B189738FF529}" srcOrd="3" destOrd="0" parTransId="{CDE10C55-92FE-40F1-A363-C16991008061}" sibTransId="{04F7CA56-CC16-4AD2-B9AC-9BBF8A5718ED}"/>
    <dgm:cxn modelId="{5CA3ED89-8338-4C3A-81FA-96C89C53993E}" srcId="{5DBC7A1E-4287-49B5-BFD0-36333A16C1E9}" destId="{30FEFBF1-B8DE-4E0C-AC75-9464B94CB885}" srcOrd="0" destOrd="0" parTransId="{6D6905DE-5F40-4476-93FD-D6616DB0BCF2}" sibTransId="{ABADB24F-F553-4EAB-9DF5-990D500DBB82}"/>
    <dgm:cxn modelId="{47D7D29C-B945-482A-AE1F-EAE72FB41F7C}" type="presOf" srcId="{492F9E10-7013-4393-ADE2-81A83103F5B4}" destId="{1561BEA7-3336-422E-A1C9-36D1B0DD66E1}" srcOrd="0" destOrd="2" presId="urn:microsoft.com/office/officeart/2005/8/layout/hList1"/>
    <dgm:cxn modelId="{1F43FEA8-557F-42FA-9CD5-84B6299F1AEF}" srcId="{30FEFBF1-B8DE-4E0C-AC75-9464B94CB885}" destId="{2D162549-3F06-40CF-809D-2A15398A2941}" srcOrd="3" destOrd="0" parTransId="{918B0CBB-ED07-4BD0-ADA7-47F55D7E3D3A}" sibTransId="{F80BDB09-C138-4BB1-A1EB-D1E9566B73FF}"/>
    <dgm:cxn modelId="{992720AF-83AF-4207-9A8B-5390B71947A9}" type="presOf" srcId="{5DBC7A1E-4287-49B5-BFD0-36333A16C1E9}" destId="{2CEA0CD4-C93F-4E28-B165-9F71D2873C70}" srcOrd="0" destOrd="0" presId="urn:microsoft.com/office/officeart/2005/8/layout/hList1"/>
    <dgm:cxn modelId="{BD342BAF-20F1-43CE-96DB-6767E9F878A2}" type="presOf" srcId="{2D162549-3F06-40CF-809D-2A15398A2941}" destId="{5F059CA9-766C-41E3-8866-4641157905AF}" srcOrd="0" destOrd="3" presId="urn:microsoft.com/office/officeart/2005/8/layout/hList1"/>
    <dgm:cxn modelId="{903C34B2-A852-43FD-AB85-12D614189779}" type="presOf" srcId="{D795A39D-D51A-43EA-A13E-CFABFD152F56}" destId="{1561BEA7-3336-422E-A1C9-36D1B0DD66E1}" srcOrd="0" destOrd="1" presId="urn:microsoft.com/office/officeart/2005/8/layout/hList1"/>
    <dgm:cxn modelId="{9B6865BD-4F5B-4C10-AE2B-87BA08DCAA0C}" srcId="{30FEFBF1-B8DE-4E0C-AC75-9464B94CB885}" destId="{EEBE54C2-32F8-4765-B65A-9631B3DA8132}" srcOrd="0" destOrd="0" parTransId="{E2D84F2C-C245-46D2-B447-32E96DF68402}" sibTransId="{14851842-078B-4E7C-91B3-4B457B46EF51}"/>
    <dgm:cxn modelId="{53F172BE-7692-453F-8279-B527212436AE}" type="presOf" srcId="{56EC31AC-0076-4E5E-8096-8B953B50DED8}" destId="{D0596A08-EEAA-4354-AA4E-A14031199E80}" srcOrd="0" destOrd="1" presId="urn:microsoft.com/office/officeart/2005/8/layout/hList1"/>
    <dgm:cxn modelId="{AE5AECC2-CBB4-4125-8A2F-E8118D77954E}" srcId="{F5112243-3BF6-4619-8E22-E69618ADFF34}" destId="{D8CD0280-26F9-490C-96E2-5AAE5C794ABD}" srcOrd="2" destOrd="0" parTransId="{F303D10F-D21B-46CD-B9E3-3E4DC1565A52}" sibTransId="{CADA014F-6A0C-47C2-AC7C-8577A5434EC0}"/>
    <dgm:cxn modelId="{DA4EB0D5-0008-4D48-988C-9BFC0DF1853D}" srcId="{9648D703-55EA-4870-940C-848768187A33}" destId="{492F9E10-7013-4393-ADE2-81A83103F5B4}" srcOrd="2" destOrd="0" parTransId="{397BE8DC-69EE-4EBD-BB18-A340084F3392}" sibTransId="{B07D2D8F-47AB-4BA4-9E84-C5F110BF0C75}"/>
    <dgm:cxn modelId="{F37E6CD9-EAE0-4790-8C1B-0F97F245A473}" type="presOf" srcId="{EEBE54C2-32F8-4765-B65A-9631B3DA8132}" destId="{5F059CA9-766C-41E3-8866-4641157905AF}" srcOrd="0" destOrd="0" presId="urn:microsoft.com/office/officeart/2005/8/layout/hList1"/>
    <dgm:cxn modelId="{198B7BE8-7523-4311-A711-9AAB02DD60EC}" type="presOf" srcId="{D8CD0280-26F9-490C-96E2-5AAE5C794ABD}" destId="{D0596A08-EEAA-4354-AA4E-A14031199E80}" srcOrd="0" destOrd="2" presId="urn:microsoft.com/office/officeart/2005/8/layout/hList1"/>
    <dgm:cxn modelId="{6C7C29ED-E205-4DD6-9022-161234176E53}" type="presOf" srcId="{F5112243-3BF6-4619-8E22-E69618ADFF34}" destId="{B480A44C-6AE2-43B4-9FDB-87B2BA65A5CD}" srcOrd="0" destOrd="0" presId="urn:microsoft.com/office/officeart/2005/8/layout/hList1"/>
    <dgm:cxn modelId="{D42A10C5-00DA-4C76-8F8B-21F4174C08F6}" type="presParOf" srcId="{2CEA0CD4-C93F-4E28-B165-9F71D2873C70}" destId="{584D475B-5C69-4C93-B3A1-8F70F99DD5EE}" srcOrd="0" destOrd="0" presId="urn:microsoft.com/office/officeart/2005/8/layout/hList1"/>
    <dgm:cxn modelId="{C2B811EA-4C41-4E3A-8E90-CEFF0B7D1313}" type="presParOf" srcId="{584D475B-5C69-4C93-B3A1-8F70F99DD5EE}" destId="{DB1C10AC-0127-4861-B4D2-FFAD181B4ACC}" srcOrd="0" destOrd="0" presId="urn:microsoft.com/office/officeart/2005/8/layout/hList1"/>
    <dgm:cxn modelId="{51813FE7-70C5-4D3E-B77D-CA96D48270F5}" type="presParOf" srcId="{584D475B-5C69-4C93-B3A1-8F70F99DD5EE}" destId="{5F059CA9-766C-41E3-8866-4641157905AF}" srcOrd="1" destOrd="0" presId="urn:microsoft.com/office/officeart/2005/8/layout/hList1"/>
    <dgm:cxn modelId="{0CB80032-1B73-4314-BE1A-922442AC5E2D}" type="presParOf" srcId="{2CEA0CD4-C93F-4E28-B165-9F71D2873C70}" destId="{308109AD-2350-4E83-A110-216092A366A0}" srcOrd="1" destOrd="0" presId="urn:microsoft.com/office/officeart/2005/8/layout/hList1"/>
    <dgm:cxn modelId="{C02104DD-94D4-4817-8AC2-D39F90A76E5C}" type="presParOf" srcId="{2CEA0CD4-C93F-4E28-B165-9F71D2873C70}" destId="{384391DA-1C92-4A1C-AB98-1156F6564664}" srcOrd="2" destOrd="0" presId="urn:microsoft.com/office/officeart/2005/8/layout/hList1"/>
    <dgm:cxn modelId="{7DBD475B-3176-42C2-BA09-4BACAC1508BD}" type="presParOf" srcId="{384391DA-1C92-4A1C-AB98-1156F6564664}" destId="{B480A44C-6AE2-43B4-9FDB-87B2BA65A5CD}" srcOrd="0" destOrd="0" presId="urn:microsoft.com/office/officeart/2005/8/layout/hList1"/>
    <dgm:cxn modelId="{C8F99D4F-0573-4114-9EB9-151797EA83BE}" type="presParOf" srcId="{384391DA-1C92-4A1C-AB98-1156F6564664}" destId="{D0596A08-EEAA-4354-AA4E-A14031199E80}" srcOrd="1" destOrd="0" presId="urn:microsoft.com/office/officeart/2005/8/layout/hList1"/>
    <dgm:cxn modelId="{03081F83-BA8F-49BB-96BD-9372FF0E082F}" type="presParOf" srcId="{2CEA0CD4-C93F-4E28-B165-9F71D2873C70}" destId="{5FB4F790-E93F-4563-83DC-C450A74A7369}" srcOrd="3" destOrd="0" presId="urn:microsoft.com/office/officeart/2005/8/layout/hList1"/>
    <dgm:cxn modelId="{AE470109-98F5-4C4A-833E-34231D923B69}" type="presParOf" srcId="{2CEA0CD4-C93F-4E28-B165-9F71D2873C70}" destId="{559A8DAD-8444-4AC6-8AF0-CC74A3C01E20}" srcOrd="4" destOrd="0" presId="urn:microsoft.com/office/officeart/2005/8/layout/hList1"/>
    <dgm:cxn modelId="{6E211909-2723-4030-91F9-DD60F2A5FC78}" type="presParOf" srcId="{559A8DAD-8444-4AC6-8AF0-CC74A3C01E20}" destId="{EB467B33-F7C5-4E04-B86C-B3BCB29CD1FD}" srcOrd="0" destOrd="0" presId="urn:microsoft.com/office/officeart/2005/8/layout/hList1"/>
    <dgm:cxn modelId="{28A2596C-7E9C-475F-91D1-25AB62EAB96E}" type="presParOf" srcId="{559A8DAD-8444-4AC6-8AF0-CC74A3C01E20}" destId="{1561BEA7-3336-422E-A1C9-36D1B0DD66E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2395EF4-ECAD-441D-B851-4C4C86757191}" type="doc">
      <dgm:prSet loTypeId="urn:microsoft.com/office/officeart/2005/8/layout/chevron2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C3B8EF62-8358-4A5C-A133-F053F59E78FE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B05A722F-11A9-44B0-91B3-3968B975E2FA}" type="parTrans" cxnId="{1AF910EF-2B23-4E1A-8167-874EF5A80A04}">
      <dgm:prSet/>
      <dgm:spPr/>
      <dgm:t>
        <a:bodyPr/>
        <a:lstStyle/>
        <a:p>
          <a:endParaRPr lang="ru-RU"/>
        </a:p>
      </dgm:t>
    </dgm:pt>
    <dgm:pt modelId="{6F54C14E-8808-4974-ADA5-EFDE0D28723C}" type="sibTrans" cxnId="{1AF910EF-2B23-4E1A-8167-874EF5A80A04}">
      <dgm:prSet/>
      <dgm:spPr/>
      <dgm:t>
        <a:bodyPr/>
        <a:lstStyle/>
        <a:p>
          <a:endParaRPr lang="ru-RU"/>
        </a:p>
      </dgm:t>
    </dgm:pt>
    <dgm:pt modelId="{6041D356-7AE1-4ED8-BB37-7D4B25853DE9}">
      <dgm:prSet phldrT="[Текст]"/>
      <dgm:spPr/>
      <dgm:t>
        <a:bodyPr/>
        <a:lstStyle/>
        <a:p>
          <a:r>
            <a:rPr lang="ru-RU" dirty="0"/>
            <a:t>Проверить наличие </a:t>
          </a:r>
          <a:r>
            <a:rPr lang="ru-RU" b="1" dirty="0"/>
            <a:t>всех 3 обязательных документов</a:t>
          </a:r>
          <a:endParaRPr lang="ru-RU" dirty="0"/>
        </a:p>
      </dgm:t>
    </dgm:pt>
    <dgm:pt modelId="{DF6177BE-C372-400C-9E7F-CDF04AA30C25}" type="parTrans" cxnId="{339ABEEA-11AD-478C-A7AC-D575B051CC3B}">
      <dgm:prSet/>
      <dgm:spPr/>
      <dgm:t>
        <a:bodyPr/>
        <a:lstStyle/>
        <a:p>
          <a:endParaRPr lang="ru-RU"/>
        </a:p>
      </dgm:t>
    </dgm:pt>
    <dgm:pt modelId="{352A4D76-A46E-4F41-9EBD-597004C32C82}" type="sibTrans" cxnId="{339ABEEA-11AD-478C-A7AC-D575B051CC3B}">
      <dgm:prSet/>
      <dgm:spPr/>
      <dgm:t>
        <a:bodyPr/>
        <a:lstStyle/>
        <a:p>
          <a:endParaRPr lang="ru-RU"/>
        </a:p>
      </dgm:t>
    </dgm:pt>
    <dgm:pt modelId="{27ECC44A-7E0A-4B80-A352-D7DAA2DDEEE0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1F3FEDAD-924B-4ED7-9819-84BC0EE35DC4}" type="parTrans" cxnId="{3C2098A0-8506-4F18-84D3-550FA0DF0D9E}">
      <dgm:prSet/>
      <dgm:spPr/>
      <dgm:t>
        <a:bodyPr/>
        <a:lstStyle/>
        <a:p>
          <a:endParaRPr lang="ru-RU"/>
        </a:p>
      </dgm:t>
    </dgm:pt>
    <dgm:pt modelId="{A705F433-8E61-4D1F-A180-D3A8F9D21ACD}" type="sibTrans" cxnId="{3C2098A0-8506-4F18-84D3-550FA0DF0D9E}">
      <dgm:prSet/>
      <dgm:spPr/>
      <dgm:t>
        <a:bodyPr/>
        <a:lstStyle/>
        <a:p>
          <a:endParaRPr lang="ru-RU"/>
        </a:p>
      </dgm:t>
    </dgm:pt>
    <dgm:pt modelId="{38D6F903-714E-487C-BDA8-0BA524901133}">
      <dgm:prSet phldrT="[Текст]"/>
      <dgm:spPr/>
      <dgm:t>
        <a:bodyPr/>
        <a:lstStyle/>
        <a:p>
          <a:r>
            <a:rPr lang="ru-RU" dirty="0"/>
            <a:t>Приказ о внедрении — вынести в </a:t>
          </a:r>
          <a:r>
            <a:rPr lang="ru-RU" b="1" dirty="0"/>
            <a:t>архив</a:t>
          </a:r>
          <a:endParaRPr lang="ru-RU" dirty="0"/>
        </a:p>
      </dgm:t>
    </dgm:pt>
    <dgm:pt modelId="{B9532AF9-68FF-4990-89CE-4E346FBC14AF}" type="parTrans" cxnId="{C492C42C-66FC-4BA2-8BDC-0283BD85F251}">
      <dgm:prSet/>
      <dgm:spPr/>
      <dgm:t>
        <a:bodyPr/>
        <a:lstStyle/>
        <a:p>
          <a:endParaRPr lang="ru-RU"/>
        </a:p>
      </dgm:t>
    </dgm:pt>
    <dgm:pt modelId="{73FD9CE3-AD12-4E4F-8185-FB58156A419B}" type="sibTrans" cxnId="{C492C42C-66FC-4BA2-8BDC-0283BD85F251}">
      <dgm:prSet/>
      <dgm:spPr/>
      <dgm:t>
        <a:bodyPr/>
        <a:lstStyle/>
        <a:p>
          <a:endParaRPr lang="ru-RU"/>
        </a:p>
      </dgm:t>
    </dgm:pt>
    <dgm:pt modelId="{42A614B8-4CB6-400C-9C9F-F0ACC678065D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6EC42BE9-659E-4BEA-87B6-BA333E08FDE1}" type="parTrans" cxnId="{09DD00F0-B666-4A2B-956E-D5C9B1D62C14}">
      <dgm:prSet/>
      <dgm:spPr/>
      <dgm:t>
        <a:bodyPr/>
        <a:lstStyle/>
        <a:p>
          <a:endParaRPr lang="ru-RU"/>
        </a:p>
      </dgm:t>
    </dgm:pt>
    <dgm:pt modelId="{C013B68B-B8D8-4101-9491-76A94439A33B}" type="sibTrans" cxnId="{09DD00F0-B666-4A2B-956E-D5C9B1D62C14}">
      <dgm:prSet/>
      <dgm:spPr/>
      <dgm:t>
        <a:bodyPr/>
        <a:lstStyle/>
        <a:p>
          <a:endParaRPr lang="ru-RU"/>
        </a:p>
      </dgm:t>
    </dgm:pt>
    <dgm:pt modelId="{007CCBF6-31FF-405E-A334-48C106B58EFB}">
      <dgm:prSet phldrT="[Текст]"/>
      <dgm:spPr/>
      <dgm:t>
        <a:bodyPr/>
        <a:lstStyle/>
        <a:p>
          <a:r>
            <a:rPr lang="ru-RU" dirty="0"/>
            <a:t>Обновить Дорожную карту и Приказ о закреплении на </a:t>
          </a:r>
          <a:r>
            <a:rPr lang="ru-RU" b="1" dirty="0"/>
            <a:t>текущий учебный год</a:t>
          </a:r>
          <a:endParaRPr lang="ru-RU" dirty="0"/>
        </a:p>
      </dgm:t>
    </dgm:pt>
    <dgm:pt modelId="{BFD6539A-ED11-4E9C-87EB-8805BBA02337}" type="parTrans" cxnId="{9C22D8C9-44B4-491C-BC09-8629ADE47138}">
      <dgm:prSet/>
      <dgm:spPr/>
      <dgm:t>
        <a:bodyPr/>
        <a:lstStyle/>
        <a:p>
          <a:endParaRPr lang="ru-RU"/>
        </a:p>
      </dgm:t>
    </dgm:pt>
    <dgm:pt modelId="{57120CEA-A666-4446-9F49-8509A3F87973}" type="sibTrans" cxnId="{9C22D8C9-44B4-491C-BC09-8629ADE47138}">
      <dgm:prSet/>
      <dgm:spPr/>
      <dgm:t>
        <a:bodyPr/>
        <a:lstStyle/>
        <a:p>
          <a:endParaRPr lang="ru-RU"/>
        </a:p>
      </dgm:t>
    </dgm:pt>
    <dgm:pt modelId="{87E69043-5F1E-4232-9F4F-F88E99C66886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E213F466-132C-4990-A3CF-A2C96AB39552}" type="parTrans" cxnId="{3EFD4AD4-458F-488C-A4F7-6164ED099B44}">
      <dgm:prSet/>
      <dgm:spPr/>
      <dgm:t>
        <a:bodyPr/>
        <a:lstStyle/>
        <a:p>
          <a:endParaRPr lang="ru-RU"/>
        </a:p>
      </dgm:t>
    </dgm:pt>
    <dgm:pt modelId="{1FB4B386-0D3A-449E-917F-34CF31E94F5B}" type="sibTrans" cxnId="{3EFD4AD4-458F-488C-A4F7-6164ED099B44}">
      <dgm:prSet/>
      <dgm:spPr/>
      <dgm:t>
        <a:bodyPr/>
        <a:lstStyle/>
        <a:p>
          <a:endParaRPr lang="ru-RU"/>
        </a:p>
      </dgm:t>
    </dgm:pt>
    <dgm:pt modelId="{C8BFB1D3-74C4-4F45-BFAA-94721749339D}">
      <dgm:prSet phldrT="[Текст]"/>
      <dgm:spPr/>
      <dgm:t>
        <a:bodyPr/>
        <a:lstStyle/>
        <a:p>
          <a:r>
            <a:rPr lang="ru-RU" dirty="0"/>
            <a:t>5</a:t>
          </a:r>
        </a:p>
      </dgm:t>
    </dgm:pt>
    <dgm:pt modelId="{6D7E3F77-5A7E-4837-9C3B-C19EC2F2323E}" type="parTrans" cxnId="{04C3C7F7-612E-4679-8616-8A7B99E7B6A6}">
      <dgm:prSet/>
      <dgm:spPr/>
      <dgm:t>
        <a:bodyPr/>
        <a:lstStyle/>
        <a:p>
          <a:endParaRPr lang="ru-RU"/>
        </a:p>
      </dgm:t>
    </dgm:pt>
    <dgm:pt modelId="{5603CDD1-6849-4D30-A125-1534AE74FDFE}" type="sibTrans" cxnId="{04C3C7F7-612E-4679-8616-8A7B99E7B6A6}">
      <dgm:prSet/>
      <dgm:spPr/>
      <dgm:t>
        <a:bodyPr/>
        <a:lstStyle/>
        <a:p>
          <a:endParaRPr lang="ru-RU"/>
        </a:p>
      </dgm:t>
    </dgm:pt>
    <dgm:pt modelId="{26F4925E-CD0E-4A33-A229-7D4CC6852622}">
      <dgm:prSet phldrT="[Текст]"/>
      <dgm:spPr/>
      <dgm:t>
        <a:bodyPr/>
        <a:lstStyle/>
        <a:p>
          <a:r>
            <a:rPr lang="ru-RU" dirty="0"/>
            <a:t>Разместить/обновить </a:t>
          </a:r>
          <a:r>
            <a:rPr lang="ru-RU" b="1" dirty="0"/>
            <a:t>статью</a:t>
          </a:r>
          <a:r>
            <a:rPr lang="ru-RU" dirty="0"/>
            <a:t> о наставничестве</a:t>
          </a:r>
        </a:p>
      </dgm:t>
    </dgm:pt>
    <dgm:pt modelId="{02693753-EC96-4029-A9FF-7F0398CB3DF7}" type="parTrans" cxnId="{E5CE53BC-B0A8-4522-9943-97216BAB4CC6}">
      <dgm:prSet/>
      <dgm:spPr/>
      <dgm:t>
        <a:bodyPr/>
        <a:lstStyle/>
        <a:p>
          <a:endParaRPr lang="ru-RU"/>
        </a:p>
      </dgm:t>
    </dgm:pt>
    <dgm:pt modelId="{59380632-1263-432D-9A1A-536098F6CFB8}" type="sibTrans" cxnId="{E5CE53BC-B0A8-4522-9943-97216BAB4CC6}">
      <dgm:prSet/>
      <dgm:spPr/>
      <dgm:t>
        <a:bodyPr/>
        <a:lstStyle/>
        <a:p>
          <a:endParaRPr lang="ru-RU"/>
        </a:p>
      </dgm:t>
    </dgm:pt>
    <dgm:pt modelId="{26C3E990-8EA1-40FF-9859-2247DA2C6420}">
      <dgm:prSet phldrT="[Текст]"/>
      <dgm:spPr/>
      <dgm:t>
        <a:bodyPr/>
        <a:lstStyle/>
        <a:p>
          <a:r>
            <a:rPr lang="ru-RU" dirty="0"/>
            <a:t>Провести </a:t>
          </a:r>
          <a:r>
            <a:rPr lang="ru-RU" b="1" dirty="0"/>
            <a:t>самодиагностику по чек-листу</a:t>
          </a:r>
          <a:endParaRPr lang="ru-RU" dirty="0"/>
        </a:p>
      </dgm:t>
    </dgm:pt>
    <dgm:pt modelId="{17031B20-A6D6-4C95-AD7A-188DC998B64B}" type="parTrans" cxnId="{A8C5B09D-F0D3-42CC-A6B3-AE1BB0D967BA}">
      <dgm:prSet/>
      <dgm:spPr/>
      <dgm:t>
        <a:bodyPr/>
        <a:lstStyle/>
        <a:p>
          <a:endParaRPr lang="ru-RU"/>
        </a:p>
      </dgm:t>
    </dgm:pt>
    <dgm:pt modelId="{A83055C6-F045-4C40-B9EA-026E7C7BCD77}" type="sibTrans" cxnId="{A8C5B09D-F0D3-42CC-A6B3-AE1BB0D967BA}">
      <dgm:prSet/>
      <dgm:spPr/>
      <dgm:t>
        <a:bodyPr/>
        <a:lstStyle/>
        <a:p>
          <a:endParaRPr lang="ru-RU"/>
        </a:p>
      </dgm:t>
    </dgm:pt>
    <dgm:pt modelId="{AE59684E-E217-4738-9DB7-BE47DCC5B6B1}" type="pres">
      <dgm:prSet presAssocID="{32395EF4-ECAD-441D-B851-4C4C86757191}" presName="linearFlow" presStyleCnt="0">
        <dgm:presLayoutVars>
          <dgm:dir/>
          <dgm:animLvl val="lvl"/>
          <dgm:resizeHandles val="exact"/>
        </dgm:presLayoutVars>
      </dgm:prSet>
      <dgm:spPr/>
    </dgm:pt>
    <dgm:pt modelId="{CDE1BCC7-A191-42CF-830A-98772DDF565C}" type="pres">
      <dgm:prSet presAssocID="{C3B8EF62-8358-4A5C-A133-F053F59E78FE}" presName="composite" presStyleCnt="0"/>
      <dgm:spPr/>
    </dgm:pt>
    <dgm:pt modelId="{5A73D041-C93E-49C0-8A94-DCCAF60A83FC}" type="pres">
      <dgm:prSet presAssocID="{C3B8EF62-8358-4A5C-A133-F053F59E78FE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BDAC0FCE-52AD-4C33-BF1B-C2908BA0488C}" type="pres">
      <dgm:prSet presAssocID="{C3B8EF62-8358-4A5C-A133-F053F59E78FE}" presName="descendantText" presStyleLbl="alignAcc1" presStyleIdx="0" presStyleCnt="5">
        <dgm:presLayoutVars>
          <dgm:bulletEnabled val="1"/>
        </dgm:presLayoutVars>
      </dgm:prSet>
      <dgm:spPr/>
    </dgm:pt>
    <dgm:pt modelId="{E1876F86-0B5E-47EF-BEB1-AD461AC1B25D}" type="pres">
      <dgm:prSet presAssocID="{6F54C14E-8808-4974-ADA5-EFDE0D28723C}" presName="sp" presStyleCnt="0"/>
      <dgm:spPr/>
    </dgm:pt>
    <dgm:pt modelId="{CE394B26-26AF-428C-AACD-57038522FCE1}" type="pres">
      <dgm:prSet presAssocID="{27ECC44A-7E0A-4B80-A352-D7DAA2DDEEE0}" presName="composite" presStyleCnt="0"/>
      <dgm:spPr/>
    </dgm:pt>
    <dgm:pt modelId="{6600756D-C6D9-445C-A56D-25BCF7F8747D}" type="pres">
      <dgm:prSet presAssocID="{27ECC44A-7E0A-4B80-A352-D7DAA2DDEEE0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D4B00BDE-72AC-4B26-AF86-F8F64337BD9B}" type="pres">
      <dgm:prSet presAssocID="{27ECC44A-7E0A-4B80-A352-D7DAA2DDEEE0}" presName="descendantText" presStyleLbl="alignAcc1" presStyleIdx="1" presStyleCnt="5">
        <dgm:presLayoutVars>
          <dgm:bulletEnabled val="1"/>
        </dgm:presLayoutVars>
      </dgm:prSet>
      <dgm:spPr/>
    </dgm:pt>
    <dgm:pt modelId="{F69F7753-BED2-4D21-829C-00985037A29E}" type="pres">
      <dgm:prSet presAssocID="{A705F433-8E61-4D1F-A180-D3A8F9D21ACD}" presName="sp" presStyleCnt="0"/>
      <dgm:spPr/>
    </dgm:pt>
    <dgm:pt modelId="{699BF1B2-4DE1-4566-9FD9-EC74BC2E7D7F}" type="pres">
      <dgm:prSet presAssocID="{42A614B8-4CB6-400C-9C9F-F0ACC678065D}" presName="composite" presStyleCnt="0"/>
      <dgm:spPr/>
    </dgm:pt>
    <dgm:pt modelId="{F7E13E60-9450-4B4F-9F00-FFD9D28C0E0B}" type="pres">
      <dgm:prSet presAssocID="{42A614B8-4CB6-400C-9C9F-F0ACC678065D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CFEB2C13-A511-44AB-AEB2-FA8F7DD52CEE}" type="pres">
      <dgm:prSet presAssocID="{42A614B8-4CB6-400C-9C9F-F0ACC678065D}" presName="descendantText" presStyleLbl="alignAcc1" presStyleIdx="2" presStyleCnt="5">
        <dgm:presLayoutVars>
          <dgm:bulletEnabled val="1"/>
        </dgm:presLayoutVars>
      </dgm:prSet>
      <dgm:spPr/>
    </dgm:pt>
    <dgm:pt modelId="{F6E72240-5709-4031-96C1-89A4821A64A3}" type="pres">
      <dgm:prSet presAssocID="{C013B68B-B8D8-4101-9491-76A94439A33B}" presName="sp" presStyleCnt="0"/>
      <dgm:spPr/>
    </dgm:pt>
    <dgm:pt modelId="{96249464-1B92-4347-8952-DD93E348F756}" type="pres">
      <dgm:prSet presAssocID="{87E69043-5F1E-4232-9F4F-F88E99C66886}" presName="composite" presStyleCnt="0"/>
      <dgm:spPr/>
    </dgm:pt>
    <dgm:pt modelId="{A4DFCA03-019A-4BBC-899A-324735A649A2}" type="pres">
      <dgm:prSet presAssocID="{87E69043-5F1E-4232-9F4F-F88E99C66886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96EB8850-7372-491E-B64C-88A9A6C94D03}" type="pres">
      <dgm:prSet presAssocID="{87E69043-5F1E-4232-9F4F-F88E99C66886}" presName="descendantText" presStyleLbl="alignAcc1" presStyleIdx="3" presStyleCnt="5">
        <dgm:presLayoutVars>
          <dgm:bulletEnabled val="1"/>
        </dgm:presLayoutVars>
      </dgm:prSet>
      <dgm:spPr/>
    </dgm:pt>
    <dgm:pt modelId="{BBD756EC-2CC8-4A71-BEC1-4B12CC3AFAC9}" type="pres">
      <dgm:prSet presAssocID="{1FB4B386-0D3A-449E-917F-34CF31E94F5B}" presName="sp" presStyleCnt="0"/>
      <dgm:spPr/>
    </dgm:pt>
    <dgm:pt modelId="{4C3F4351-18C1-4AC5-B366-1B37E0BDFD39}" type="pres">
      <dgm:prSet presAssocID="{C8BFB1D3-74C4-4F45-BFAA-94721749339D}" presName="composite" presStyleCnt="0"/>
      <dgm:spPr/>
    </dgm:pt>
    <dgm:pt modelId="{0997F316-8939-430C-B6C9-09684D35D222}" type="pres">
      <dgm:prSet presAssocID="{C8BFB1D3-74C4-4F45-BFAA-94721749339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C782873F-CFA6-4B35-9638-0C88786A6815}" type="pres">
      <dgm:prSet presAssocID="{C8BFB1D3-74C4-4F45-BFAA-94721749339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B8D6C304-0010-497F-94AD-50E4A64BEF9A}" type="presOf" srcId="{26C3E990-8EA1-40FF-9859-2247DA2C6420}" destId="{C782873F-CFA6-4B35-9638-0C88786A6815}" srcOrd="0" destOrd="0" presId="urn:microsoft.com/office/officeart/2005/8/layout/chevron2"/>
    <dgm:cxn modelId="{3BCD6A26-1914-4717-AD27-52D0BA233DCE}" type="presOf" srcId="{C8BFB1D3-74C4-4F45-BFAA-94721749339D}" destId="{0997F316-8939-430C-B6C9-09684D35D222}" srcOrd="0" destOrd="0" presId="urn:microsoft.com/office/officeart/2005/8/layout/chevron2"/>
    <dgm:cxn modelId="{C492C42C-66FC-4BA2-8BDC-0283BD85F251}" srcId="{27ECC44A-7E0A-4B80-A352-D7DAA2DDEEE0}" destId="{38D6F903-714E-487C-BDA8-0BA524901133}" srcOrd="0" destOrd="0" parTransId="{B9532AF9-68FF-4990-89CE-4E346FBC14AF}" sibTransId="{73FD9CE3-AD12-4E4F-8185-FB58156A419B}"/>
    <dgm:cxn modelId="{9F703563-ADE6-4510-B01E-1FDC130BC8BE}" type="presOf" srcId="{007CCBF6-31FF-405E-A334-48C106B58EFB}" destId="{CFEB2C13-A511-44AB-AEB2-FA8F7DD52CEE}" srcOrd="0" destOrd="0" presId="urn:microsoft.com/office/officeart/2005/8/layout/chevron2"/>
    <dgm:cxn modelId="{BB8AF977-0428-4A01-B246-59D694A590FA}" type="presOf" srcId="{87E69043-5F1E-4232-9F4F-F88E99C66886}" destId="{A4DFCA03-019A-4BBC-899A-324735A649A2}" srcOrd="0" destOrd="0" presId="urn:microsoft.com/office/officeart/2005/8/layout/chevron2"/>
    <dgm:cxn modelId="{643CFF57-E2A6-40C6-AC41-BB470D93987A}" type="presOf" srcId="{42A614B8-4CB6-400C-9C9F-F0ACC678065D}" destId="{F7E13E60-9450-4B4F-9F00-FFD9D28C0E0B}" srcOrd="0" destOrd="0" presId="urn:microsoft.com/office/officeart/2005/8/layout/chevron2"/>
    <dgm:cxn modelId="{A8C5B09D-F0D3-42CC-A6B3-AE1BB0D967BA}" srcId="{C8BFB1D3-74C4-4F45-BFAA-94721749339D}" destId="{26C3E990-8EA1-40FF-9859-2247DA2C6420}" srcOrd="0" destOrd="0" parTransId="{17031B20-A6D6-4C95-AD7A-188DC998B64B}" sibTransId="{A83055C6-F045-4C40-B9EA-026E7C7BCD77}"/>
    <dgm:cxn modelId="{3C2098A0-8506-4F18-84D3-550FA0DF0D9E}" srcId="{32395EF4-ECAD-441D-B851-4C4C86757191}" destId="{27ECC44A-7E0A-4B80-A352-D7DAA2DDEEE0}" srcOrd="1" destOrd="0" parTransId="{1F3FEDAD-924B-4ED7-9819-84BC0EE35DC4}" sibTransId="{A705F433-8E61-4D1F-A180-D3A8F9D21ACD}"/>
    <dgm:cxn modelId="{4A757AA7-8995-43D4-A5FC-9B7F58ED81E9}" type="presOf" srcId="{27ECC44A-7E0A-4B80-A352-D7DAA2DDEEE0}" destId="{6600756D-C6D9-445C-A56D-25BCF7F8747D}" srcOrd="0" destOrd="0" presId="urn:microsoft.com/office/officeart/2005/8/layout/chevron2"/>
    <dgm:cxn modelId="{CFE481A8-1008-4132-9438-B1E60F194F83}" type="presOf" srcId="{32395EF4-ECAD-441D-B851-4C4C86757191}" destId="{AE59684E-E217-4738-9DB7-BE47DCC5B6B1}" srcOrd="0" destOrd="0" presId="urn:microsoft.com/office/officeart/2005/8/layout/chevron2"/>
    <dgm:cxn modelId="{E5CE53BC-B0A8-4522-9943-97216BAB4CC6}" srcId="{87E69043-5F1E-4232-9F4F-F88E99C66886}" destId="{26F4925E-CD0E-4A33-A229-7D4CC6852622}" srcOrd="0" destOrd="0" parTransId="{02693753-EC96-4029-A9FF-7F0398CB3DF7}" sibTransId="{59380632-1263-432D-9A1A-536098F6CFB8}"/>
    <dgm:cxn modelId="{9C22D8C9-44B4-491C-BC09-8629ADE47138}" srcId="{42A614B8-4CB6-400C-9C9F-F0ACC678065D}" destId="{007CCBF6-31FF-405E-A334-48C106B58EFB}" srcOrd="0" destOrd="0" parTransId="{BFD6539A-ED11-4E9C-87EB-8805BBA02337}" sibTransId="{57120CEA-A666-4446-9F49-8509A3F87973}"/>
    <dgm:cxn modelId="{3EFD4AD4-458F-488C-A4F7-6164ED099B44}" srcId="{32395EF4-ECAD-441D-B851-4C4C86757191}" destId="{87E69043-5F1E-4232-9F4F-F88E99C66886}" srcOrd="3" destOrd="0" parTransId="{E213F466-132C-4990-A3CF-A2C96AB39552}" sibTransId="{1FB4B386-0D3A-449E-917F-34CF31E94F5B}"/>
    <dgm:cxn modelId="{D9D100DB-5E6D-4016-AED4-82321AAF8DF5}" type="presOf" srcId="{6041D356-7AE1-4ED8-BB37-7D4B25853DE9}" destId="{BDAC0FCE-52AD-4C33-BF1B-C2908BA0488C}" srcOrd="0" destOrd="0" presId="urn:microsoft.com/office/officeart/2005/8/layout/chevron2"/>
    <dgm:cxn modelId="{14EB1CDC-B129-4CA0-94CE-2947814799A9}" type="presOf" srcId="{38D6F903-714E-487C-BDA8-0BA524901133}" destId="{D4B00BDE-72AC-4B26-AF86-F8F64337BD9B}" srcOrd="0" destOrd="0" presId="urn:microsoft.com/office/officeart/2005/8/layout/chevron2"/>
    <dgm:cxn modelId="{339ABEEA-11AD-478C-A7AC-D575B051CC3B}" srcId="{C3B8EF62-8358-4A5C-A133-F053F59E78FE}" destId="{6041D356-7AE1-4ED8-BB37-7D4B25853DE9}" srcOrd="0" destOrd="0" parTransId="{DF6177BE-C372-400C-9E7F-CDF04AA30C25}" sibTransId="{352A4D76-A46E-4F41-9EBD-597004C32C82}"/>
    <dgm:cxn modelId="{1AF910EF-2B23-4E1A-8167-874EF5A80A04}" srcId="{32395EF4-ECAD-441D-B851-4C4C86757191}" destId="{C3B8EF62-8358-4A5C-A133-F053F59E78FE}" srcOrd="0" destOrd="0" parTransId="{B05A722F-11A9-44B0-91B3-3968B975E2FA}" sibTransId="{6F54C14E-8808-4974-ADA5-EFDE0D28723C}"/>
    <dgm:cxn modelId="{09DD00F0-B666-4A2B-956E-D5C9B1D62C14}" srcId="{32395EF4-ECAD-441D-B851-4C4C86757191}" destId="{42A614B8-4CB6-400C-9C9F-F0ACC678065D}" srcOrd="2" destOrd="0" parTransId="{6EC42BE9-659E-4BEA-87B6-BA333E08FDE1}" sibTransId="{C013B68B-B8D8-4101-9491-76A94439A33B}"/>
    <dgm:cxn modelId="{04C3C7F7-612E-4679-8616-8A7B99E7B6A6}" srcId="{32395EF4-ECAD-441D-B851-4C4C86757191}" destId="{C8BFB1D3-74C4-4F45-BFAA-94721749339D}" srcOrd="4" destOrd="0" parTransId="{6D7E3F77-5A7E-4837-9C3B-C19EC2F2323E}" sibTransId="{5603CDD1-6849-4D30-A125-1534AE74FDFE}"/>
    <dgm:cxn modelId="{7E9DC8F8-8F93-4DB8-998F-8577A3E4F53E}" type="presOf" srcId="{26F4925E-CD0E-4A33-A229-7D4CC6852622}" destId="{96EB8850-7372-491E-B64C-88A9A6C94D03}" srcOrd="0" destOrd="0" presId="urn:microsoft.com/office/officeart/2005/8/layout/chevron2"/>
    <dgm:cxn modelId="{592C2BFD-6FF4-46BA-B7AC-3070B74DB7B6}" type="presOf" srcId="{C3B8EF62-8358-4A5C-A133-F053F59E78FE}" destId="{5A73D041-C93E-49C0-8A94-DCCAF60A83FC}" srcOrd="0" destOrd="0" presId="urn:microsoft.com/office/officeart/2005/8/layout/chevron2"/>
    <dgm:cxn modelId="{2CD75611-BEA0-4600-9A99-98C060F9D478}" type="presParOf" srcId="{AE59684E-E217-4738-9DB7-BE47DCC5B6B1}" destId="{CDE1BCC7-A191-42CF-830A-98772DDF565C}" srcOrd="0" destOrd="0" presId="urn:microsoft.com/office/officeart/2005/8/layout/chevron2"/>
    <dgm:cxn modelId="{BA911825-AD1C-4608-AE06-AE8D06DD8823}" type="presParOf" srcId="{CDE1BCC7-A191-42CF-830A-98772DDF565C}" destId="{5A73D041-C93E-49C0-8A94-DCCAF60A83FC}" srcOrd="0" destOrd="0" presId="urn:microsoft.com/office/officeart/2005/8/layout/chevron2"/>
    <dgm:cxn modelId="{199AAD99-3EC8-4BB5-8BBA-783949222BF4}" type="presParOf" srcId="{CDE1BCC7-A191-42CF-830A-98772DDF565C}" destId="{BDAC0FCE-52AD-4C33-BF1B-C2908BA0488C}" srcOrd="1" destOrd="0" presId="urn:microsoft.com/office/officeart/2005/8/layout/chevron2"/>
    <dgm:cxn modelId="{68C25F50-0117-4155-B0CE-3F82870DDC00}" type="presParOf" srcId="{AE59684E-E217-4738-9DB7-BE47DCC5B6B1}" destId="{E1876F86-0B5E-47EF-BEB1-AD461AC1B25D}" srcOrd="1" destOrd="0" presId="urn:microsoft.com/office/officeart/2005/8/layout/chevron2"/>
    <dgm:cxn modelId="{45922494-F058-45AF-B306-A97E3CD7DBED}" type="presParOf" srcId="{AE59684E-E217-4738-9DB7-BE47DCC5B6B1}" destId="{CE394B26-26AF-428C-AACD-57038522FCE1}" srcOrd="2" destOrd="0" presId="urn:microsoft.com/office/officeart/2005/8/layout/chevron2"/>
    <dgm:cxn modelId="{C129A4F9-D385-4B11-AE59-CB0ABBA54660}" type="presParOf" srcId="{CE394B26-26AF-428C-AACD-57038522FCE1}" destId="{6600756D-C6D9-445C-A56D-25BCF7F8747D}" srcOrd="0" destOrd="0" presId="urn:microsoft.com/office/officeart/2005/8/layout/chevron2"/>
    <dgm:cxn modelId="{FB24130B-5211-4B47-98CA-3D9264D680E3}" type="presParOf" srcId="{CE394B26-26AF-428C-AACD-57038522FCE1}" destId="{D4B00BDE-72AC-4B26-AF86-F8F64337BD9B}" srcOrd="1" destOrd="0" presId="urn:microsoft.com/office/officeart/2005/8/layout/chevron2"/>
    <dgm:cxn modelId="{FB4F9DC2-0288-45F7-9A12-18D22178EFB7}" type="presParOf" srcId="{AE59684E-E217-4738-9DB7-BE47DCC5B6B1}" destId="{F69F7753-BED2-4D21-829C-00985037A29E}" srcOrd="3" destOrd="0" presId="urn:microsoft.com/office/officeart/2005/8/layout/chevron2"/>
    <dgm:cxn modelId="{1A58DE62-31A7-42CF-B28A-7C9239E3779F}" type="presParOf" srcId="{AE59684E-E217-4738-9DB7-BE47DCC5B6B1}" destId="{699BF1B2-4DE1-4566-9FD9-EC74BC2E7D7F}" srcOrd="4" destOrd="0" presId="urn:microsoft.com/office/officeart/2005/8/layout/chevron2"/>
    <dgm:cxn modelId="{5FFE6209-5DFF-4102-BFC7-47A29A14D48F}" type="presParOf" srcId="{699BF1B2-4DE1-4566-9FD9-EC74BC2E7D7F}" destId="{F7E13E60-9450-4B4F-9F00-FFD9D28C0E0B}" srcOrd="0" destOrd="0" presId="urn:microsoft.com/office/officeart/2005/8/layout/chevron2"/>
    <dgm:cxn modelId="{DD55B76A-7FF8-4723-9E70-072773A635F4}" type="presParOf" srcId="{699BF1B2-4DE1-4566-9FD9-EC74BC2E7D7F}" destId="{CFEB2C13-A511-44AB-AEB2-FA8F7DD52CEE}" srcOrd="1" destOrd="0" presId="urn:microsoft.com/office/officeart/2005/8/layout/chevron2"/>
    <dgm:cxn modelId="{260825FA-6931-43EA-BCE7-14CC5B9EFB75}" type="presParOf" srcId="{AE59684E-E217-4738-9DB7-BE47DCC5B6B1}" destId="{F6E72240-5709-4031-96C1-89A4821A64A3}" srcOrd="5" destOrd="0" presId="urn:microsoft.com/office/officeart/2005/8/layout/chevron2"/>
    <dgm:cxn modelId="{8D605F56-C5FE-43F7-9169-A10E6F18DBB4}" type="presParOf" srcId="{AE59684E-E217-4738-9DB7-BE47DCC5B6B1}" destId="{96249464-1B92-4347-8952-DD93E348F756}" srcOrd="6" destOrd="0" presId="urn:microsoft.com/office/officeart/2005/8/layout/chevron2"/>
    <dgm:cxn modelId="{EFBF4013-6AE6-4DC6-B1E5-AD09985C1D0E}" type="presParOf" srcId="{96249464-1B92-4347-8952-DD93E348F756}" destId="{A4DFCA03-019A-4BBC-899A-324735A649A2}" srcOrd="0" destOrd="0" presId="urn:microsoft.com/office/officeart/2005/8/layout/chevron2"/>
    <dgm:cxn modelId="{3DE55416-73AB-4A26-BF67-14F9DCC7B9BC}" type="presParOf" srcId="{96249464-1B92-4347-8952-DD93E348F756}" destId="{96EB8850-7372-491E-B64C-88A9A6C94D03}" srcOrd="1" destOrd="0" presId="urn:microsoft.com/office/officeart/2005/8/layout/chevron2"/>
    <dgm:cxn modelId="{819139E9-798F-4133-A67F-DC895FD15541}" type="presParOf" srcId="{AE59684E-E217-4738-9DB7-BE47DCC5B6B1}" destId="{BBD756EC-2CC8-4A71-BEC1-4B12CC3AFAC9}" srcOrd="7" destOrd="0" presId="urn:microsoft.com/office/officeart/2005/8/layout/chevron2"/>
    <dgm:cxn modelId="{6808AC13-6DD8-4350-9F5F-139BE2FCD0FD}" type="presParOf" srcId="{AE59684E-E217-4738-9DB7-BE47DCC5B6B1}" destId="{4C3F4351-18C1-4AC5-B366-1B37E0BDFD39}" srcOrd="8" destOrd="0" presId="urn:microsoft.com/office/officeart/2005/8/layout/chevron2"/>
    <dgm:cxn modelId="{D516AC94-347D-41AC-B6C9-EBD77D617728}" type="presParOf" srcId="{4C3F4351-18C1-4AC5-B366-1B37E0BDFD39}" destId="{0997F316-8939-430C-B6C9-09684D35D222}" srcOrd="0" destOrd="0" presId="urn:microsoft.com/office/officeart/2005/8/layout/chevron2"/>
    <dgm:cxn modelId="{D714C829-C68E-426C-BBD7-B5E284606C13}" type="presParOf" srcId="{4C3F4351-18C1-4AC5-B366-1B37E0BDFD39}" destId="{C782873F-CFA6-4B35-9638-0C88786A681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D07A50C-2D33-4E59-ACB2-3E2E82BB3A5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05D79CD-DC14-4EA7-B8A9-907E56B0CD4A}">
      <dgm:prSet phldrT="[Текст]" custT="1"/>
      <dgm:spPr/>
      <dgm:t>
        <a:bodyPr/>
        <a:lstStyle/>
        <a:p>
          <a:r>
            <a:rPr lang="ru-RU" sz="1800" b="0" i="0" u="none" dirty="0"/>
            <a:t>Подраздел есть на сайте в разделе «Коллектив»</a:t>
          </a:r>
          <a:endParaRPr lang="ru-RU" sz="1800" dirty="0"/>
        </a:p>
      </dgm:t>
    </dgm:pt>
    <dgm:pt modelId="{19C33042-1663-40CE-BE81-5583344567F0}" type="parTrans" cxnId="{26AC31F8-21C8-4466-8E4C-E6EBB6B911C7}">
      <dgm:prSet/>
      <dgm:spPr/>
      <dgm:t>
        <a:bodyPr/>
        <a:lstStyle/>
        <a:p>
          <a:endParaRPr lang="ru-RU"/>
        </a:p>
      </dgm:t>
    </dgm:pt>
    <dgm:pt modelId="{AB4BEFA4-D289-4B15-86E0-E4D2778D0B8C}" type="sibTrans" cxnId="{26AC31F8-21C8-4466-8E4C-E6EBB6B911C7}">
      <dgm:prSet/>
      <dgm:spPr/>
      <dgm:t>
        <a:bodyPr/>
        <a:lstStyle/>
        <a:p>
          <a:endParaRPr lang="ru-RU"/>
        </a:p>
      </dgm:t>
    </dgm:pt>
    <dgm:pt modelId="{75787E26-A732-4865-9BA0-F5CC43D043E3}">
      <dgm:prSet custT="1"/>
      <dgm:spPr/>
      <dgm:t>
        <a:bodyPr/>
        <a:lstStyle/>
        <a:p>
          <a:r>
            <a:rPr lang="ru-RU" sz="1800" b="0" i="0" u="none" dirty="0"/>
            <a:t>Ученическое наставничество — в отдельном подразделе</a:t>
          </a:r>
        </a:p>
      </dgm:t>
    </dgm:pt>
    <dgm:pt modelId="{0FC46D89-B825-4067-883F-81414A984122}" type="parTrans" cxnId="{BC447190-F0B5-4C26-93F7-680B46E8083B}">
      <dgm:prSet/>
      <dgm:spPr/>
      <dgm:t>
        <a:bodyPr/>
        <a:lstStyle/>
        <a:p>
          <a:endParaRPr lang="ru-RU"/>
        </a:p>
      </dgm:t>
    </dgm:pt>
    <dgm:pt modelId="{A8501F66-92D1-4572-AB3D-4DB1890963CF}" type="sibTrans" cxnId="{BC447190-F0B5-4C26-93F7-680B46E8083B}">
      <dgm:prSet/>
      <dgm:spPr/>
      <dgm:t>
        <a:bodyPr/>
        <a:lstStyle/>
        <a:p>
          <a:endParaRPr lang="ru-RU"/>
        </a:p>
      </dgm:t>
    </dgm:pt>
    <dgm:pt modelId="{8A957AEE-D714-470D-96FE-D7B41834508E}">
      <dgm:prSet custT="1"/>
      <dgm:spPr/>
      <dgm:t>
        <a:bodyPr/>
        <a:lstStyle/>
        <a:p>
          <a:r>
            <a:rPr lang="ru-RU" sz="1800" b="0" i="0" u="none" dirty="0"/>
            <a:t>Статья о наставничестве (5 разделов) — размещена</a:t>
          </a:r>
        </a:p>
      </dgm:t>
    </dgm:pt>
    <dgm:pt modelId="{FB4B0EAA-D0F3-47DB-B0D0-1090A368B9A6}" type="parTrans" cxnId="{3EB7C074-2E89-4BA0-AE2B-C24B4DD58214}">
      <dgm:prSet/>
      <dgm:spPr/>
      <dgm:t>
        <a:bodyPr/>
        <a:lstStyle/>
        <a:p>
          <a:endParaRPr lang="ru-RU"/>
        </a:p>
      </dgm:t>
    </dgm:pt>
    <dgm:pt modelId="{AE3B31A0-DA75-4843-9887-C747E6FB3830}" type="sibTrans" cxnId="{3EB7C074-2E89-4BA0-AE2B-C24B4DD58214}">
      <dgm:prSet/>
      <dgm:spPr/>
      <dgm:t>
        <a:bodyPr/>
        <a:lstStyle/>
        <a:p>
          <a:endParaRPr lang="ru-RU"/>
        </a:p>
      </dgm:t>
    </dgm:pt>
    <dgm:pt modelId="{4CD0A76B-6CA4-422D-A61C-F5357D71DEB2}">
      <dgm:prSet custT="1"/>
      <dgm:spPr/>
      <dgm:t>
        <a:bodyPr/>
        <a:lstStyle/>
        <a:p>
          <a:r>
            <a:rPr lang="ru-RU" sz="1800" b="0" i="0" u="none" dirty="0"/>
            <a:t>Положение — размещено</a:t>
          </a:r>
        </a:p>
      </dgm:t>
    </dgm:pt>
    <dgm:pt modelId="{88823DEE-4562-4D58-AC41-62718A0D2D8F}" type="parTrans" cxnId="{AD05C75D-8F4C-4518-A4B3-5BB55908E53D}">
      <dgm:prSet/>
      <dgm:spPr/>
      <dgm:t>
        <a:bodyPr/>
        <a:lstStyle/>
        <a:p>
          <a:endParaRPr lang="ru-RU"/>
        </a:p>
      </dgm:t>
    </dgm:pt>
    <dgm:pt modelId="{87A9FC1F-9F90-4013-961F-9A85CB940899}" type="sibTrans" cxnId="{AD05C75D-8F4C-4518-A4B3-5BB55908E53D}">
      <dgm:prSet/>
      <dgm:spPr/>
      <dgm:t>
        <a:bodyPr/>
        <a:lstStyle/>
        <a:p>
          <a:endParaRPr lang="ru-RU"/>
        </a:p>
      </dgm:t>
    </dgm:pt>
    <dgm:pt modelId="{F4A5EE9A-3552-469A-914C-B879BFE82396}">
      <dgm:prSet custT="1"/>
      <dgm:spPr/>
      <dgm:t>
        <a:bodyPr/>
        <a:lstStyle/>
        <a:p>
          <a:r>
            <a:rPr lang="ru-RU" sz="1800" b="0" i="0" u="none" dirty="0"/>
            <a:t>Дорожная карта — размещена (текущий учебный год)</a:t>
          </a:r>
        </a:p>
      </dgm:t>
    </dgm:pt>
    <dgm:pt modelId="{60DE57A8-2EFA-4995-9D2F-DCD331772529}" type="parTrans" cxnId="{47E925D6-10E5-438C-AE27-DD9FF5C76CCC}">
      <dgm:prSet/>
      <dgm:spPr/>
      <dgm:t>
        <a:bodyPr/>
        <a:lstStyle/>
        <a:p>
          <a:endParaRPr lang="ru-RU"/>
        </a:p>
      </dgm:t>
    </dgm:pt>
    <dgm:pt modelId="{905D81A5-B1B3-4D39-B3C0-36683B048C0E}" type="sibTrans" cxnId="{47E925D6-10E5-438C-AE27-DD9FF5C76CCC}">
      <dgm:prSet/>
      <dgm:spPr/>
      <dgm:t>
        <a:bodyPr/>
        <a:lstStyle/>
        <a:p>
          <a:endParaRPr lang="ru-RU"/>
        </a:p>
      </dgm:t>
    </dgm:pt>
    <dgm:pt modelId="{CCD01390-98EF-4FF1-800B-74CB9BF9B007}">
      <dgm:prSet custT="1"/>
      <dgm:spPr/>
      <dgm:t>
        <a:bodyPr/>
        <a:lstStyle/>
        <a:p>
          <a:r>
            <a:rPr lang="ru-RU" sz="1800" b="0" i="0" u="none" dirty="0"/>
            <a:t>Приказ о закреплении — размещён (текущий учебный год)</a:t>
          </a:r>
        </a:p>
      </dgm:t>
    </dgm:pt>
    <dgm:pt modelId="{B4A2492A-F75C-46D7-ABA5-0A24B5D7B58D}" type="parTrans" cxnId="{7AB635C1-EA08-4BA4-84D6-63057BE3E3AD}">
      <dgm:prSet/>
      <dgm:spPr/>
      <dgm:t>
        <a:bodyPr/>
        <a:lstStyle/>
        <a:p>
          <a:endParaRPr lang="ru-RU"/>
        </a:p>
      </dgm:t>
    </dgm:pt>
    <dgm:pt modelId="{D067D13C-B63F-4750-9D70-7A0CDB686331}" type="sibTrans" cxnId="{7AB635C1-EA08-4BA4-84D6-63057BE3E3AD}">
      <dgm:prSet/>
      <dgm:spPr/>
      <dgm:t>
        <a:bodyPr/>
        <a:lstStyle/>
        <a:p>
          <a:endParaRPr lang="ru-RU"/>
        </a:p>
      </dgm:t>
    </dgm:pt>
    <dgm:pt modelId="{7B98F624-7920-4A54-A987-D882C7BD4313}">
      <dgm:prSet custT="1"/>
      <dgm:spPr/>
      <dgm:t>
        <a:bodyPr/>
        <a:lstStyle/>
        <a:p>
          <a:r>
            <a:rPr lang="ru-RU" sz="1800" b="0" i="0" u="none" dirty="0"/>
            <a:t>Приказ о внедрении — в архиве</a:t>
          </a:r>
        </a:p>
      </dgm:t>
    </dgm:pt>
    <dgm:pt modelId="{BEBB4645-6CD7-4FF7-898A-8017CB9F72C7}" type="parTrans" cxnId="{A04DA25D-0685-43FB-86DE-A4C13D0C2FFB}">
      <dgm:prSet/>
      <dgm:spPr/>
      <dgm:t>
        <a:bodyPr/>
        <a:lstStyle/>
        <a:p>
          <a:endParaRPr lang="ru-RU"/>
        </a:p>
      </dgm:t>
    </dgm:pt>
    <dgm:pt modelId="{A1F7C75B-E7F8-4C1E-A129-367FCA02AB8F}" type="sibTrans" cxnId="{A04DA25D-0685-43FB-86DE-A4C13D0C2FFB}">
      <dgm:prSet/>
      <dgm:spPr/>
      <dgm:t>
        <a:bodyPr/>
        <a:lstStyle/>
        <a:p>
          <a:endParaRPr lang="ru-RU"/>
        </a:p>
      </dgm:t>
    </dgm:pt>
    <dgm:pt modelId="{C63F6CA0-00B9-4C50-A84F-1C5C1BF1FD3D}">
      <dgm:prSet custT="1"/>
      <dgm:spPr/>
      <dgm:t>
        <a:bodyPr/>
        <a:lstStyle/>
        <a:p>
          <a:r>
            <a:rPr lang="ru-RU" sz="1800" b="0" i="0" u="none" dirty="0"/>
            <a:t>Документы прошлых лет — в архиве</a:t>
          </a:r>
        </a:p>
      </dgm:t>
    </dgm:pt>
    <dgm:pt modelId="{C3D9E5B0-FA9C-47DE-B1C5-DCD45D5E4417}" type="parTrans" cxnId="{2DBEB93C-BEFC-4C17-A911-C9B5FCA2B448}">
      <dgm:prSet/>
      <dgm:spPr/>
      <dgm:t>
        <a:bodyPr/>
        <a:lstStyle/>
        <a:p>
          <a:endParaRPr lang="ru-RU"/>
        </a:p>
      </dgm:t>
    </dgm:pt>
    <dgm:pt modelId="{AABBD3A5-964C-467A-9859-ECDF2CB845CB}" type="sibTrans" cxnId="{2DBEB93C-BEFC-4C17-A911-C9B5FCA2B448}">
      <dgm:prSet/>
      <dgm:spPr/>
      <dgm:t>
        <a:bodyPr/>
        <a:lstStyle/>
        <a:p>
          <a:endParaRPr lang="ru-RU"/>
        </a:p>
      </dgm:t>
    </dgm:pt>
    <dgm:pt modelId="{5EACA2B3-BCBB-4281-B81B-1514BB6E19C6}">
      <dgm:prSet phldrT="[Текст]" custT="1"/>
      <dgm:spPr/>
      <dgm:t>
        <a:bodyPr/>
        <a:lstStyle/>
        <a:p>
          <a:r>
            <a:rPr lang="ru-RU" sz="1800" dirty="0" err="1"/>
            <a:t>Самоаудит</a:t>
          </a:r>
          <a:endParaRPr lang="ru-RU" sz="1800" dirty="0"/>
        </a:p>
      </dgm:t>
    </dgm:pt>
    <dgm:pt modelId="{6FCEF77A-FC9D-4CA8-98E9-C3EA08D00584}" type="parTrans" cxnId="{3C4EC432-AF36-42C7-A65D-91F2C77A6411}">
      <dgm:prSet/>
      <dgm:spPr/>
      <dgm:t>
        <a:bodyPr/>
        <a:lstStyle/>
        <a:p>
          <a:endParaRPr lang="ru-RU"/>
        </a:p>
      </dgm:t>
    </dgm:pt>
    <dgm:pt modelId="{A07804F4-8D44-454B-BA92-942E9F4CA698}" type="sibTrans" cxnId="{3C4EC432-AF36-42C7-A65D-91F2C77A6411}">
      <dgm:prSet/>
      <dgm:spPr/>
      <dgm:t>
        <a:bodyPr/>
        <a:lstStyle/>
        <a:p>
          <a:endParaRPr lang="ru-RU"/>
        </a:p>
      </dgm:t>
    </dgm:pt>
    <dgm:pt modelId="{38FA3E30-87D3-4E93-AB5D-883DD9B20F2B}" type="pres">
      <dgm:prSet presAssocID="{4D07A50C-2D33-4E59-ACB2-3E2E82BB3A58}" presName="vert0" presStyleCnt="0">
        <dgm:presLayoutVars>
          <dgm:dir/>
          <dgm:animOne val="branch"/>
          <dgm:animLvl val="lvl"/>
        </dgm:presLayoutVars>
      </dgm:prSet>
      <dgm:spPr/>
    </dgm:pt>
    <dgm:pt modelId="{A607525D-CABB-4A26-A600-D16F0FDF90B6}" type="pres">
      <dgm:prSet presAssocID="{5EACA2B3-BCBB-4281-B81B-1514BB6E19C6}" presName="thickLine" presStyleLbl="alignNode1" presStyleIdx="0" presStyleCnt="1"/>
      <dgm:spPr/>
    </dgm:pt>
    <dgm:pt modelId="{DBC7A58F-A695-470F-B892-A5A1CF444D94}" type="pres">
      <dgm:prSet presAssocID="{5EACA2B3-BCBB-4281-B81B-1514BB6E19C6}" presName="horz1" presStyleCnt="0"/>
      <dgm:spPr/>
    </dgm:pt>
    <dgm:pt modelId="{2A3833A5-EAE3-4D24-955D-221A797D19FD}" type="pres">
      <dgm:prSet presAssocID="{5EACA2B3-BCBB-4281-B81B-1514BB6E19C6}" presName="tx1" presStyleLbl="revTx" presStyleIdx="0" presStyleCnt="9"/>
      <dgm:spPr/>
    </dgm:pt>
    <dgm:pt modelId="{12C0C76B-6FE1-4F9A-9A9F-1370FC945F2A}" type="pres">
      <dgm:prSet presAssocID="{5EACA2B3-BCBB-4281-B81B-1514BB6E19C6}" presName="vert1" presStyleCnt="0"/>
      <dgm:spPr/>
    </dgm:pt>
    <dgm:pt modelId="{ABF0EF57-88A7-4CCE-B4BB-D1990396AD08}" type="pres">
      <dgm:prSet presAssocID="{705D79CD-DC14-4EA7-B8A9-907E56B0CD4A}" presName="vertSpace2a" presStyleCnt="0"/>
      <dgm:spPr/>
    </dgm:pt>
    <dgm:pt modelId="{EB0F68E2-BDB5-44AD-9BA6-2BB6359FE0E9}" type="pres">
      <dgm:prSet presAssocID="{705D79CD-DC14-4EA7-B8A9-907E56B0CD4A}" presName="horz2" presStyleCnt="0"/>
      <dgm:spPr/>
    </dgm:pt>
    <dgm:pt modelId="{9723EACD-7F04-4EAD-8A5B-04C07DE9D734}" type="pres">
      <dgm:prSet presAssocID="{705D79CD-DC14-4EA7-B8A9-907E56B0CD4A}" presName="horzSpace2" presStyleCnt="0"/>
      <dgm:spPr/>
    </dgm:pt>
    <dgm:pt modelId="{7C48445D-38F6-4E14-8FAB-6D85D0CFC978}" type="pres">
      <dgm:prSet presAssocID="{705D79CD-DC14-4EA7-B8A9-907E56B0CD4A}" presName="tx2" presStyleLbl="revTx" presStyleIdx="1" presStyleCnt="9"/>
      <dgm:spPr/>
    </dgm:pt>
    <dgm:pt modelId="{D0398402-5554-4BAE-A92F-2B5D4FEE8503}" type="pres">
      <dgm:prSet presAssocID="{705D79CD-DC14-4EA7-B8A9-907E56B0CD4A}" presName="vert2" presStyleCnt="0"/>
      <dgm:spPr/>
    </dgm:pt>
    <dgm:pt modelId="{AB8E9A46-4691-4053-B226-28A75BB6F475}" type="pres">
      <dgm:prSet presAssocID="{705D79CD-DC14-4EA7-B8A9-907E56B0CD4A}" presName="thinLine2b" presStyleLbl="callout" presStyleIdx="0" presStyleCnt="8"/>
      <dgm:spPr/>
    </dgm:pt>
    <dgm:pt modelId="{849C9B4B-59B3-4C02-A214-D551D8B33D7B}" type="pres">
      <dgm:prSet presAssocID="{705D79CD-DC14-4EA7-B8A9-907E56B0CD4A}" presName="vertSpace2b" presStyleCnt="0"/>
      <dgm:spPr/>
    </dgm:pt>
    <dgm:pt modelId="{9D0B8BC4-97CD-40B3-965F-787971849223}" type="pres">
      <dgm:prSet presAssocID="{75787E26-A732-4865-9BA0-F5CC43D043E3}" presName="horz2" presStyleCnt="0"/>
      <dgm:spPr/>
    </dgm:pt>
    <dgm:pt modelId="{A018C9EF-0C4E-4C98-82C8-A3DC54A2E3FD}" type="pres">
      <dgm:prSet presAssocID="{75787E26-A732-4865-9BA0-F5CC43D043E3}" presName="horzSpace2" presStyleCnt="0"/>
      <dgm:spPr/>
    </dgm:pt>
    <dgm:pt modelId="{02711727-A4B2-4625-B165-FA13E7BCF4DC}" type="pres">
      <dgm:prSet presAssocID="{75787E26-A732-4865-9BA0-F5CC43D043E3}" presName="tx2" presStyleLbl="revTx" presStyleIdx="2" presStyleCnt="9"/>
      <dgm:spPr/>
    </dgm:pt>
    <dgm:pt modelId="{F403F8A0-ED26-47A6-824B-667A395273D8}" type="pres">
      <dgm:prSet presAssocID="{75787E26-A732-4865-9BA0-F5CC43D043E3}" presName="vert2" presStyleCnt="0"/>
      <dgm:spPr/>
    </dgm:pt>
    <dgm:pt modelId="{D456EA96-B52D-48EC-BE0B-2113326DAED6}" type="pres">
      <dgm:prSet presAssocID="{75787E26-A732-4865-9BA0-F5CC43D043E3}" presName="thinLine2b" presStyleLbl="callout" presStyleIdx="1" presStyleCnt="8"/>
      <dgm:spPr/>
    </dgm:pt>
    <dgm:pt modelId="{9E6DB200-AD35-45CE-9308-F780993951A2}" type="pres">
      <dgm:prSet presAssocID="{75787E26-A732-4865-9BA0-F5CC43D043E3}" presName="vertSpace2b" presStyleCnt="0"/>
      <dgm:spPr/>
    </dgm:pt>
    <dgm:pt modelId="{49F9D5C5-2B17-496A-B471-5C566EA2AF68}" type="pres">
      <dgm:prSet presAssocID="{8A957AEE-D714-470D-96FE-D7B41834508E}" presName="horz2" presStyleCnt="0"/>
      <dgm:spPr/>
    </dgm:pt>
    <dgm:pt modelId="{22023ABB-CFCF-4865-B024-E4E4F47AD331}" type="pres">
      <dgm:prSet presAssocID="{8A957AEE-D714-470D-96FE-D7B41834508E}" presName="horzSpace2" presStyleCnt="0"/>
      <dgm:spPr/>
    </dgm:pt>
    <dgm:pt modelId="{3DD7F49C-A037-44F5-ADE1-808670FD86C1}" type="pres">
      <dgm:prSet presAssocID="{8A957AEE-D714-470D-96FE-D7B41834508E}" presName="tx2" presStyleLbl="revTx" presStyleIdx="3" presStyleCnt="9"/>
      <dgm:spPr/>
    </dgm:pt>
    <dgm:pt modelId="{58385730-7CA5-4E3D-A32F-C9EF6B954E5E}" type="pres">
      <dgm:prSet presAssocID="{8A957AEE-D714-470D-96FE-D7B41834508E}" presName="vert2" presStyleCnt="0"/>
      <dgm:spPr/>
    </dgm:pt>
    <dgm:pt modelId="{BB1D33D4-3B31-4201-B5DA-8E3BEE730B97}" type="pres">
      <dgm:prSet presAssocID="{8A957AEE-D714-470D-96FE-D7B41834508E}" presName="thinLine2b" presStyleLbl="callout" presStyleIdx="2" presStyleCnt="8"/>
      <dgm:spPr/>
    </dgm:pt>
    <dgm:pt modelId="{A6FD2DA5-7C1C-4F88-8522-A45B734D38CA}" type="pres">
      <dgm:prSet presAssocID="{8A957AEE-D714-470D-96FE-D7B41834508E}" presName="vertSpace2b" presStyleCnt="0"/>
      <dgm:spPr/>
    </dgm:pt>
    <dgm:pt modelId="{96C417A2-852A-413A-8126-3248785BC469}" type="pres">
      <dgm:prSet presAssocID="{4CD0A76B-6CA4-422D-A61C-F5357D71DEB2}" presName="horz2" presStyleCnt="0"/>
      <dgm:spPr/>
    </dgm:pt>
    <dgm:pt modelId="{7B19BB83-9FC9-4B4B-8B98-DE821A88B947}" type="pres">
      <dgm:prSet presAssocID="{4CD0A76B-6CA4-422D-A61C-F5357D71DEB2}" presName="horzSpace2" presStyleCnt="0"/>
      <dgm:spPr/>
    </dgm:pt>
    <dgm:pt modelId="{CAF6DC50-1ADD-4E3E-AADB-FA87B5E483F6}" type="pres">
      <dgm:prSet presAssocID="{4CD0A76B-6CA4-422D-A61C-F5357D71DEB2}" presName="tx2" presStyleLbl="revTx" presStyleIdx="4" presStyleCnt="9"/>
      <dgm:spPr/>
    </dgm:pt>
    <dgm:pt modelId="{394AB4BA-AE67-4569-B478-94CE09620E07}" type="pres">
      <dgm:prSet presAssocID="{4CD0A76B-6CA4-422D-A61C-F5357D71DEB2}" presName="vert2" presStyleCnt="0"/>
      <dgm:spPr/>
    </dgm:pt>
    <dgm:pt modelId="{AD9B1004-AB65-46A8-A505-231D5AAE0A49}" type="pres">
      <dgm:prSet presAssocID="{4CD0A76B-6CA4-422D-A61C-F5357D71DEB2}" presName="thinLine2b" presStyleLbl="callout" presStyleIdx="3" presStyleCnt="8"/>
      <dgm:spPr/>
    </dgm:pt>
    <dgm:pt modelId="{FD41E2DC-A9F7-413C-81C5-E99146D03E12}" type="pres">
      <dgm:prSet presAssocID="{4CD0A76B-6CA4-422D-A61C-F5357D71DEB2}" presName="vertSpace2b" presStyleCnt="0"/>
      <dgm:spPr/>
    </dgm:pt>
    <dgm:pt modelId="{40DC0C63-FE25-47A7-B6D7-3D42358C2456}" type="pres">
      <dgm:prSet presAssocID="{F4A5EE9A-3552-469A-914C-B879BFE82396}" presName="horz2" presStyleCnt="0"/>
      <dgm:spPr/>
    </dgm:pt>
    <dgm:pt modelId="{73F4247D-8121-4A35-9AA0-BF18B3A0E458}" type="pres">
      <dgm:prSet presAssocID="{F4A5EE9A-3552-469A-914C-B879BFE82396}" presName="horzSpace2" presStyleCnt="0"/>
      <dgm:spPr/>
    </dgm:pt>
    <dgm:pt modelId="{8205563C-1D2C-4093-8036-FFB80F17D703}" type="pres">
      <dgm:prSet presAssocID="{F4A5EE9A-3552-469A-914C-B879BFE82396}" presName="tx2" presStyleLbl="revTx" presStyleIdx="5" presStyleCnt="9"/>
      <dgm:spPr/>
    </dgm:pt>
    <dgm:pt modelId="{12A786CB-A892-481F-AD2F-8F9216EF90FC}" type="pres">
      <dgm:prSet presAssocID="{F4A5EE9A-3552-469A-914C-B879BFE82396}" presName="vert2" presStyleCnt="0"/>
      <dgm:spPr/>
    </dgm:pt>
    <dgm:pt modelId="{1941C522-81DC-4D57-BF4E-D2BCD1075E4F}" type="pres">
      <dgm:prSet presAssocID="{F4A5EE9A-3552-469A-914C-B879BFE82396}" presName="thinLine2b" presStyleLbl="callout" presStyleIdx="4" presStyleCnt="8"/>
      <dgm:spPr/>
    </dgm:pt>
    <dgm:pt modelId="{4D059756-7C09-4F10-9656-FF15FCCB36CE}" type="pres">
      <dgm:prSet presAssocID="{F4A5EE9A-3552-469A-914C-B879BFE82396}" presName="vertSpace2b" presStyleCnt="0"/>
      <dgm:spPr/>
    </dgm:pt>
    <dgm:pt modelId="{85254368-EA2F-4AB1-85DF-CD6DC0DFF859}" type="pres">
      <dgm:prSet presAssocID="{CCD01390-98EF-4FF1-800B-74CB9BF9B007}" presName="horz2" presStyleCnt="0"/>
      <dgm:spPr/>
    </dgm:pt>
    <dgm:pt modelId="{18B6D051-ADB1-4014-89E7-53B6100245CB}" type="pres">
      <dgm:prSet presAssocID="{CCD01390-98EF-4FF1-800B-74CB9BF9B007}" presName="horzSpace2" presStyleCnt="0"/>
      <dgm:spPr/>
    </dgm:pt>
    <dgm:pt modelId="{517B6542-CA2F-4F83-B135-246343912AA2}" type="pres">
      <dgm:prSet presAssocID="{CCD01390-98EF-4FF1-800B-74CB9BF9B007}" presName="tx2" presStyleLbl="revTx" presStyleIdx="6" presStyleCnt="9"/>
      <dgm:spPr/>
    </dgm:pt>
    <dgm:pt modelId="{67F1BCC6-598A-4282-BE30-6BF746C7364A}" type="pres">
      <dgm:prSet presAssocID="{CCD01390-98EF-4FF1-800B-74CB9BF9B007}" presName="vert2" presStyleCnt="0"/>
      <dgm:spPr/>
    </dgm:pt>
    <dgm:pt modelId="{7887CC80-4217-4673-89A7-6DC006C5D498}" type="pres">
      <dgm:prSet presAssocID="{CCD01390-98EF-4FF1-800B-74CB9BF9B007}" presName="thinLine2b" presStyleLbl="callout" presStyleIdx="5" presStyleCnt="8"/>
      <dgm:spPr/>
    </dgm:pt>
    <dgm:pt modelId="{7E7BC56C-BCAC-457D-97E9-DC62EBCBEF17}" type="pres">
      <dgm:prSet presAssocID="{CCD01390-98EF-4FF1-800B-74CB9BF9B007}" presName="vertSpace2b" presStyleCnt="0"/>
      <dgm:spPr/>
    </dgm:pt>
    <dgm:pt modelId="{42EC9FB7-C587-483B-8BB3-7F6CBDD0F7D3}" type="pres">
      <dgm:prSet presAssocID="{7B98F624-7920-4A54-A987-D882C7BD4313}" presName="horz2" presStyleCnt="0"/>
      <dgm:spPr/>
    </dgm:pt>
    <dgm:pt modelId="{E3150706-5A19-48E6-B605-3DCA36A30526}" type="pres">
      <dgm:prSet presAssocID="{7B98F624-7920-4A54-A987-D882C7BD4313}" presName="horzSpace2" presStyleCnt="0"/>
      <dgm:spPr/>
    </dgm:pt>
    <dgm:pt modelId="{D11461E3-FA70-4CEE-AAE4-FFAB3D843086}" type="pres">
      <dgm:prSet presAssocID="{7B98F624-7920-4A54-A987-D882C7BD4313}" presName="tx2" presStyleLbl="revTx" presStyleIdx="7" presStyleCnt="9"/>
      <dgm:spPr/>
    </dgm:pt>
    <dgm:pt modelId="{635F2E94-A2F5-42B4-BC6F-C67C19D55F5E}" type="pres">
      <dgm:prSet presAssocID="{7B98F624-7920-4A54-A987-D882C7BD4313}" presName="vert2" presStyleCnt="0"/>
      <dgm:spPr/>
    </dgm:pt>
    <dgm:pt modelId="{62B3B3FD-202C-4FAE-BFE6-9BE7C1D4A2F9}" type="pres">
      <dgm:prSet presAssocID="{7B98F624-7920-4A54-A987-D882C7BD4313}" presName="thinLine2b" presStyleLbl="callout" presStyleIdx="6" presStyleCnt="8"/>
      <dgm:spPr/>
    </dgm:pt>
    <dgm:pt modelId="{A8B676BC-EF6B-469C-AEE1-36BCB9184DD4}" type="pres">
      <dgm:prSet presAssocID="{7B98F624-7920-4A54-A987-D882C7BD4313}" presName="vertSpace2b" presStyleCnt="0"/>
      <dgm:spPr/>
    </dgm:pt>
    <dgm:pt modelId="{BB6E75A3-F1AA-485C-AE01-9404BDBF1263}" type="pres">
      <dgm:prSet presAssocID="{C63F6CA0-00B9-4C50-A84F-1C5C1BF1FD3D}" presName="horz2" presStyleCnt="0"/>
      <dgm:spPr/>
    </dgm:pt>
    <dgm:pt modelId="{06D878B0-5E4D-4DA3-85EA-187D74FAD01E}" type="pres">
      <dgm:prSet presAssocID="{C63F6CA0-00B9-4C50-A84F-1C5C1BF1FD3D}" presName="horzSpace2" presStyleCnt="0"/>
      <dgm:spPr/>
    </dgm:pt>
    <dgm:pt modelId="{9A1427FA-1044-4384-AD53-825F6FC4B949}" type="pres">
      <dgm:prSet presAssocID="{C63F6CA0-00B9-4C50-A84F-1C5C1BF1FD3D}" presName="tx2" presStyleLbl="revTx" presStyleIdx="8" presStyleCnt="9"/>
      <dgm:spPr/>
    </dgm:pt>
    <dgm:pt modelId="{2990DF0B-1058-4DF5-BB51-1BE2F237A3AB}" type="pres">
      <dgm:prSet presAssocID="{C63F6CA0-00B9-4C50-A84F-1C5C1BF1FD3D}" presName="vert2" presStyleCnt="0"/>
      <dgm:spPr/>
    </dgm:pt>
    <dgm:pt modelId="{37DC0EFB-AF59-42B3-AF98-44BA06CC092E}" type="pres">
      <dgm:prSet presAssocID="{C63F6CA0-00B9-4C50-A84F-1C5C1BF1FD3D}" presName="thinLine2b" presStyleLbl="callout" presStyleIdx="7" presStyleCnt="8"/>
      <dgm:spPr/>
    </dgm:pt>
    <dgm:pt modelId="{1DFA3499-29A4-412F-A715-98419DEDBC0C}" type="pres">
      <dgm:prSet presAssocID="{C63F6CA0-00B9-4C50-A84F-1C5C1BF1FD3D}" presName="vertSpace2b" presStyleCnt="0"/>
      <dgm:spPr/>
    </dgm:pt>
  </dgm:ptLst>
  <dgm:cxnLst>
    <dgm:cxn modelId="{1F4BC124-1FC3-4976-8A60-7FA729F1A5AE}" type="presOf" srcId="{705D79CD-DC14-4EA7-B8A9-907E56B0CD4A}" destId="{7C48445D-38F6-4E14-8FAB-6D85D0CFC978}" srcOrd="0" destOrd="0" presId="urn:microsoft.com/office/officeart/2008/layout/LinedList"/>
    <dgm:cxn modelId="{983CF22B-DBE3-42D8-9F5F-A597CC74730F}" type="presOf" srcId="{4D07A50C-2D33-4E59-ACB2-3E2E82BB3A58}" destId="{38FA3E30-87D3-4E93-AB5D-883DD9B20F2B}" srcOrd="0" destOrd="0" presId="urn:microsoft.com/office/officeart/2008/layout/LinedList"/>
    <dgm:cxn modelId="{3C4EC432-AF36-42C7-A65D-91F2C77A6411}" srcId="{4D07A50C-2D33-4E59-ACB2-3E2E82BB3A58}" destId="{5EACA2B3-BCBB-4281-B81B-1514BB6E19C6}" srcOrd="0" destOrd="0" parTransId="{6FCEF77A-FC9D-4CA8-98E9-C3EA08D00584}" sibTransId="{A07804F4-8D44-454B-BA92-942E9F4CA698}"/>
    <dgm:cxn modelId="{2DBEB93C-BEFC-4C17-A911-C9B5FCA2B448}" srcId="{5EACA2B3-BCBB-4281-B81B-1514BB6E19C6}" destId="{C63F6CA0-00B9-4C50-A84F-1C5C1BF1FD3D}" srcOrd="7" destOrd="0" parTransId="{C3D9E5B0-FA9C-47DE-B1C5-DCD45D5E4417}" sibTransId="{AABBD3A5-964C-467A-9859-ECDF2CB845CB}"/>
    <dgm:cxn modelId="{A04DA25D-0685-43FB-86DE-A4C13D0C2FFB}" srcId="{5EACA2B3-BCBB-4281-B81B-1514BB6E19C6}" destId="{7B98F624-7920-4A54-A987-D882C7BD4313}" srcOrd="6" destOrd="0" parTransId="{BEBB4645-6CD7-4FF7-898A-8017CB9F72C7}" sibTransId="{A1F7C75B-E7F8-4C1E-A129-367FCA02AB8F}"/>
    <dgm:cxn modelId="{AD05C75D-8F4C-4518-A4B3-5BB55908E53D}" srcId="{5EACA2B3-BCBB-4281-B81B-1514BB6E19C6}" destId="{4CD0A76B-6CA4-422D-A61C-F5357D71DEB2}" srcOrd="3" destOrd="0" parTransId="{88823DEE-4562-4D58-AC41-62718A0D2D8F}" sibTransId="{87A9FC1F-9F90-4013-961F-9A85CB940899}"/>
    <dgm:cxn modelId="{8A3BE242-53E6-469B-8280-779939BB0CEA}" type="presOf" srcId="{CCD01390-98EF-4FF1-800B-74CB9BF9B007}" destId="{517B6542-CA2F-4F83-B135-246343912AA2}" srcOrd="0" destOrd="0" presId="urn:microsoft.com/office/officeart/2008/layout/LinedList"/>
    <dgm:cxn modelId="{3EB7C074-2E89-4BA0-AE2B-C24B4DD58214}" srcId="{5EACA2B3-BCBB-4281-B81B-1514BB6E19C6}" destId="{8A957AEE-D714-470D-96FE-D7B41834508E}" srcOrd="2" destOrd="0" parTransId="{FB4B0EAA-D0F3-47DB-B0D0-1090A368B9A6}" sibTransId="{AE3B31A0-DA75-4843-9887-C747E6FB3830}"/>
    <dgm:cxn modelId="{BC447190-F0B5-4C26-93F7-680B46E8083B}" srcId="{5EACA2B3-BCBB-4281-B81B-1514BB6E19C6}" destId="{75787E26-A732-4865-9BA0-F5CC43D043E3}" srcOrd="1" destOrd="0" parTransId="{0FC46D89-B825-4067-883F-81414A984122}" sibTransId="{A8501F66-92D1-4572-AB3D-4DB1890963CF}"/>
    <dgm:cxn modelId="{A13D7DA2-3A1C-46B1-80DD-542985C74EC1}" type="presOf" srcId="{8A957AEE-D714-470D-96FE-D7B41834508E}" destId="{3DD7F49C-A037-44F5-ADE1-808670FD86C1}" srcOrd="0" destOrd="0" presId="urn:microsoft.com/office/officeart/2008/layout/LinedList"/>
    <dgm:cxn modelId="{E5FDAAB4-CEE5-42AB-932C-80BB8C6B1B2D}" type="presOf" srcId="{F4A5EE9A-3552-469A-914C-B879BFE82396}" destId="{8205563C-1D2C-4093-8036-FFB80F17D703}" srcOrd="0" destOrd="0" presId="urn:microsoft.com/office/officeart/2008/layout/LinedList"/>
    <dgm:cxn modelId="{CDC7A4BB-4B35-43CB-8153-3F4C9FB1AF14}" type="presOf" srcId="{75787E26-A732-4865-9BA0-F5CC43D043E3}" destId="{02711727-A4B2-4625-B165-FA13E7BCF4DC}" srcOrd="0" destOrd="0" presId="urn:microsoft.com/office/officeart/2008/layout/LinedList"/>
    <dgm:cxn modelId="{7AB635C1-EA08-4BA4-84D6-63057BE3E3AD}" srcId="{5EACA2B3-BCBB-4281-B81B-1514BB6E19C6}" destId="{CCD01390-98EF-4FF1-800B-74CB9BF9B007}" srcOrd="5" destOrd="0" parTransId="{B4A2492A-F75C-46D7-ABA5-0A24B5D7B58D}" sibTransId="{D067D13C-B63F-4750-9D70-7A0CDB686331}"/>
    <dgm:cxn modelId="{312740CB-3058-4F51-B81F-47C53FED3260}" type="presOf" srcId="{5EACA2B3-BCBB-4281-B81B-1514BB6E19C6}" destId="{2A3833A5-EAE3-4D24-955D-221A797D19FD}" srcOrd="0" destOrd="0" presId="urn:microsoft.com/office/officeart/2008/layout/LinedList"/>
    <dgm:cxn modelId="{3ACA32D1-950A-4117-9C56-44B8095F7D92}" type="presOf" srcId="{4CD0A76B-6CA4-422D-A61C-F5357D71DEB2}" destId="{CAF6DC50-1ADD-4E3E-AADB-FA87B5E483F6}" srcOrd="0" destOrd="0" presId="urn:microsoft.com/office/officeart/2008/layout/LinedList"/>
    <dgm:cxn modelId="{2BF667D3-CA6D-4EDB-AAAC-DA2E194282F9}" type="presOf" srcId="{C63F6CA0-00B9-4C50-A84F-1C5C1BF1FD3D}" destId="{9A1427FA-1044-4384-AD53-825F6FC4B949}" srcOrd="0" destOrd="0" presId="urn:microsoft.com/office/officeart/2008/layout/LinedList"/>
    <dgm:cxn modelId="{47E925D6-10E5-438C-AE27-DD9FF5C76CCC}" srcId="{5EACA2B3-BCBB-4281-B81B-1514BB6E19C6}" destId="{F4A5EE9A-3552-469A-914C-B879BFE82396}" srcOrd="4" destOrd="0" parTransId="{60DE57A8-2EFA-4995-9D2F-DCD331772529}" sibTransId="{905D81A5-B1B3-4D39-B3C0-36683B048C0E}"/>
    <dgm:cxn modelId="{26AC31F8-21C8-4466-8E4C-E6EBB6B911C7}" srcId="{5EACA2B3-BCBB-4281-B81B-1514BB6E19C6}" destId="{705D79CD-DC14-4EA7-B8A9-907E56B0CD4A}" srcOrd="0" destOrd="0" parTransId="{19C33042-1663-40CE-BE81-5583344567F0}" sibTransId="{AB4BEFA4-D289-4B15-86E0-E4D2778D0B8C}"/>
    <dgm:cxn modelId="{B32F73FE-0E0E-4A3B-8FEA-C32917203CF6}" type="presOf" srcId="{7B98F624-7920-4A54-A987-D882C7BD4313}" destId="{D11461E3-FA70-4CEE-AAE4-FFAB3D843086}" srcOrd="0" destOrd="0" presId="urn:microsoft.com/office/officeart/2008/layout/LinedList"/>
    <dgm:cxn modelId="{0304F356-EA74-45A1-9C74-E38999F87E7B}" type="presParOf" srcId="{38FA3E30-87D3-4E93-AB5D-883DD9B20F2B}" destId="{A607525D-CABB-4A26-A600-D16F0FDF90B6}" srcOrd="0" destOrd="0" presId="urn:microsoft.com/office/officeart/2008/layout/LinedList"/>
    <dgm:cxn modelId="{FA033B17-199D-4D16-AB1E-2976C60CE3E0}" type="presParOf" srcId="{38FA3E30-87D3-4E93-AB5D-883DD9B20F2B}" destId="{DBC7A58F-A695-470F-B892-A5A1CF444D94}" srcOrd="1" destOrd="0" presId="urn:microsoft.com/office/officeart/2008/layout/LinedList"/>
    <dgm:cxn modelId="{6366BE83-1EF1-4971-A357-39452086C520}" type="presParOf" srcId="{DBC7A58F-A695-470F-B892-A5A1CF444D94}" destId="{2A3833A5-EAE3-4D24-955D-221A797D19FD}" srcOrd="0" destOrd="0" presId="urn:microsoft.com/office/officeart/2008/layout/LinedList"/>
    <dgm:cxn modelId="{8FCFAA56-565A-43C3-8FA3-AB0FA113A2C0}" type="presParOf" srcId="{DBC7A58F-A695-470F-B892-A5A1CF444D94}" destId="{12C0C76B-6FE1-4F9A-9A9F-1370FC945F2A}" srcOrd="1" destOrd="0" presId="urn:microsoft.com/office/officeart/2008/layout/LinedList"/>
    <dgm:cxn modelId="{B28D000E-AFC3-4D15-B25F-D01061477B7B}" type="presParOf" srcId="{12C0C76B-6FE1-4F9A-9A9F-1370FC945F2A}" destId="{ABF0EF57-88A7-4CCE-B4BB-D1990396AD08}" srcOrd="0" destOrd="0" presId="urn:microsoft.com/office/officeart/2008/layout/LinedList"/>
    <dgm:cxn modelId="{2BDFA259-798C-47E6-B3C4-74711093EA85}" type="presParOf" srcId="{12C0C76B-6FE1-4F9A-9A9F-1370FC945F2A}" destId="{EB0F68E2-BDB5-44AD-9BA6-2BB6359FE0E9}" srcOrd="1" destOrd="0" presId="urn:microsoft.com/office/officeart/2008/layout/LinedList"/>
    <dgm:cxn modelId="{5168E6B5-3DCB-4A38-B395-A80952E4B51F}" type="presParOf" srcId="{EB0F68E2-BDB5-44AD-9BA6-2BB6359FE0E9}" destId="{9723EACD-7F04-4EAD-8A5B-04C07DE9D734}" srcOrd="0" destOrd="0" presId="urn:microsoft.com/office/officeart/2008/layout/LinedList"/>
    <dgm:cxn modelId="{28C89404-6674-4378-8F1D-72FE3CE7B8FF}" type="presParOf" srcId="{EB0F68E2-BDB5-44AD-9BA6-2BB6359FE0E9}" destId="{7C48445D-38F6-4E14-8FAB-6D85D0CFC978}" srcOrd="1" destOrd="0" presId="urn:microsoft.com/office/officeart/2008/layout/LinedList"/>
    <dgm:cxn modelId="{03F36BBB-FBFA-4023-B9DC-37093B647C7C}" type="presParOf" srcId="{EB0F68E2-BDB5-44AD-9BA6-2BB6359FE0E9}" destId="{D0398402-5554-4BAE-A92F-2B5D4FEE8503}" srcOrd="2" destOrd="0" presId="urn:microsoft.com/office/officeart/2008/layout/LinedList"/>
    <dgm:cxn modelId="{B2EEF53A-81FA-404E-8E19-CA45FCDBB8C8}" type="presParOf" srcId="{12C0C76B-6FE1-4F9A-9A9F-1370FC945F2A}" destId="{AB8E9A46-4691-4053-B226-28A75BB6F475}" srcOrd="2" destOrd="0" presId="urn:microsoft.com/office/officeart/2008/layout/LinedList"/>
    <dgm:cxn modelId="{9208D956-B060-495A-BDC7-2571DC7D231D}" type="presParOf" srcId="{12C0C76B-6FE1-4F9A-9A9F-1370FC945F2A}" destId="{849C9B4B-59B3-4C02-A214-D551D8B33D7B}" srcOrd="3" destOrd="0" presId="urn:microsoft.com/office/officeart/2008/layout/LinedList"/>
    <dgm:cxn modelId="{6D51EA51-782D-4EC6-8F33-5DB00235A1A2}" type="presParOf" srcId="{12C0C76B-6FE1-4F9A-9A9F-1370FC945F2A}" destId="{9D0B8BC4-97CD-40B3-965F-787971849223}" srcOrd="4" destOrd="0" presId="urn:microsoft.com/office/officeart/2008/layout/LinedList"/>
    <dgm:cxn modelId="{AD7BACB7-EDCE-4809-950E-9B2B7042CCE4}" type="presParOf" srcId="{9D0B8BC4-97CD-40B3-965F-787971849223}" destId="{A018C9EF-0C4E-4C98-82C8-A3DC54A2E3FD}" srcOrd="0" destOrd="0" presId="urn:microsoft.com/office/officeart/2008/layout/LinedList"/>
    <dgm:cxn modelId="{6D5E963B-4D23-4509-A6C9-E694C291D1EF}" type="presParOf" srcId="{9D0B8BC4-97CD-40B3-965F-787971849223}" destId="{02711727-A4B2-4625-B165-FA13E7BCF4DC}" srcOrd="1" destOrd="0" presId="urn:microsoft.com/office/officeart/2008/layout/LinedList"/>
    <dgm:cxn modelId="{581875B9-5136-46A9-B2DC-CFE3F7B185A8}" type="presParOf" srcId="{9D0B8BC4-97CD-40B3-965F-787971849223}" destId="{F403F8A0-ED26-47A6-824B-667A395273D8}" srcOrd="2" destOrd="0" presId="urn:microsoft.com/office/officeart/2008/layout/LinedList"/>
    <dgm:cxn modelId="{876FFC66-0CFA-4268-AF21-7B55F35EF2BB}" type="presParOf" srcId="{12C0C76B-6FE1-4F9A-9A9F-1370FC945F2A}" destId="{D456EA96-B52D-48EC-BE0B-2113326DAED6}" srcOrd="5" destOrd="0" presId="urn:microsoft.com/office/officeart/2008/layout/LinedList"/>
    <dgm:cxn modelId="{4FB71A4C-128E-46AB-B111-8607480AB191}" type="presParOf" srcId="{12C0C76B-6FE1-4F9A-9A9F-1370FC945F2A}" destId="{9E6DB200-AD35-45CE-9308-F780993951A2}" srcOrd="6" destOrd="0" presId="urn:microsoft.com/office/officeart/2008/layout/LinedList"/>
    <dgm:cxn modelId="{5ABB876D-56F9-4FEC-8D49-6ED22BB1515D}" type="presParOf" srcId="{12C0C76B-6FE1-4F9A-9A9F-1370FC945F2A}" destId="{49F9D5C5-2B17-496A-B471-5C566EA2AF68}" srcOrd="7" destOrd="0" presId="urn:microsoft.com/office/officeart/2008/layout/LinedList"/>
    <dgm:cxn modelId="{1AF68DEC-8977-4D43-AB3C-E6F53F16EBCD}" type="presParOf" srcId="{49F9D5C5-2B17-496A-B471-5C566EA2AF68}" destId="{22023ABB-CFCF-4865-B024-E4E4F47AD331}" srcOrd="0" destOrd="0" presId="urn:microsoft.com/office/officeart/2008/layout/LinedList"/>
    <dgm:cxn modelId="{0AE7D95A-795D-44AB-BC42-C8FDE41643B3}" type="presParOf" srcId="{49F9D5C5-2B17-496A-B471-5C566EA2AF68}" destId="{3DD7F49C-A037-44F5-ADE1-808670FD86C1}" srcOrd="1" destOrd="0" presId="urn:microsoft.com/office/officeart/2008/layout/LinedList"/>
    <dgm:cxn modelId="{B3671C02-616D-444D-9B65-E9CA9B0E50D7}" type="presParOf" srcId="{49F9D5C5-2B17-496A-B471-5C566EA2AF68}" destId="{58385730-7CA5-4E3D-A32F-C9EF6B954E5E}" srcOrd="2" destOrd="0" presId="urn:microsoft.com/office/officeart/2008/layout/LinedList"/>
    <dgm:cxn modelId="{0ED80E88-81C8-413D-B0A6-A0376E891210}" type="presParOf" srcId="{12C0C76B-6FE1-4F9A-9A9F-1370FC945F2A}" destId="{BB1D33D4-3B31-4201-B5DA-8E3BEE730B97}" srcOrd="8" destOrd="0" presId="urn:microsoft.com/office/officeart/2008/layout/LinedList"/>
    <dgm:cxn modelId="{DDAC46FA-8B85-4A22-A9CE-41D5935D7630}" type="presParOf" srcId="{12C0C76B-6FE1-4F9A-9A9F-1370FC945F2A}" destId="{A6FD2DA5-7C1C-4F88-8522-A45B734D38CA}" srcOrd="9" destOrd="0" presId="urn:microsoft.com/office/officeart/2008/layout/LinedList"/>
    <dgm:cxn modelId="{6BC1C85E-6C48-4F90-B84E-1465143B52F6}" type="presParOf" srcId="{12C0C76B-6FE1-4F9A-9A9F-1370FC945F2A}" destId="{96C417A2-852A-413A-8126-3248785BC469}" srcOrd="10" destOrd="0" presId="urn:microsoft.com/office/officeart/2008/layout/LinedList"/>
    <dgm:cxn modelId="{17222967-031C-4CE6-9CDE-6855142A8CB4}" type="presParOf" srcId="{96C417A2-852A-413A-8126-3248785BC469}" destId="{7B19BB83-9FC9-4B4B-8B98-DE821A88B947}" srcOrd="0" destOrd="0" presId="urn:microsoft.com/office/officeart/2008/layout/LinedList"/>
    <dgm:cxn modelId="{14681DCC-863C-433C-9D25-9C10FDBC498E}" type="presParOf" srcId="{96C417A2-852A-413A-8126-3248785BC469}" destId="{CAF6DC50-1ADD-4E3E-AADB-FA87B5E483F6}" srcOrd="1" destOrd="0" presId="urn:microsoft.com/office/officeart/2008/layout/LinedList"/>
    <dgm:cxn modelId="{54C368FE-3D8A-43FD-8C6F-7A5A3081B9AC}" type="presParOf" srcId="{96C417A2-852A-413A-8126-3248785BC469}" destId="{394AB4BA-AE67-4569-B478-94CE09620E07}" srcOrd="2" destOrd="0" presId="urn:microsoft.com/office/officeart/2008/layout/LinedList"/>
    <dgm:cxn modelId="{3181AB0D-AF89-4B6E-BDDC-C93D791635A4}" type="presParOf" srcId="{12C0C76B-6FE1-4F9A-9A9F-1370FC945F2A}" destId="{AD9B1004-AB65-46A8-A505-231D5AAE0A49}" srcOrd="11" destOrd="0" presId="urn:microsoft.com/office/officeart/2008/layout/LinedList"/>
    <dgm:cxn modelId="{BE753131-53BD-4D81-BA22-51557985F989}" type="presParOf" srcId="{12C0C76B-6FE1-4F9A-9A9F-1370FC945F2A}" destId="{FD41E2DC-A9F7-413C-81C5-E99146D03E12}" srcOrd="12" destOrd="0" presId="urn:microsoft.com/office/officeart/2008/layout/LinedList"/>
    <dgm:cxn modelId="{C03516DA-D6B4-417E-9B47-91E314B39572}" type="presParOf" srcId="{12C0C76B-6FE1-4F9A-9A9F-1370FC945F2A}" destId="{40DC0C63-FE25-47A7-B6D7-3D42358C2456}" srcOrd="13" destOrd="0" presId="urn:microsoft.com/office/officeart/2008/layout/LinedList"/>
    <dgm:cxn modelId="{1DD2926D-71C0-41E6-B62A-1A3877303DEB}" type="presParOf" srcId="{40DC0C63-FE25-47A7-B6D7-3D42358C2456}" destId="{73F4247D-8121-4A35-9AA0-BF18B3A0E458}" srcOrd="0" destOrd="0" presId="urn:microsoft.com/office/officeart/2008/layout/LinedList"/>
    <dgm:cxn modelId="{4C06289B-8C94-4680-9141-A24DD43A8FB0}" type="presParOf" srcId="{40DC0C63-FE25-47A7-B6D7-3D42358C2456}" destId="{8205563C-1D2C-4093-8036-FFB80F17D703}" srcOrd="1" destOrd="0" presId="urn:microsoft.com/office/officeart/2008/layout/LinedList"/>
    <dgm:cxn modelId="{C5C03347-281B-4BE1-AEC1-7E5AE121FB51}" type="presParOf" srcId="{40DC0C63-FE25-47A7-B6D7-3D42358C2456}" destId="{12A786CB-A892-481F-AD2F-8F9216EF90FC}" srcOrd="2" destOrd="0" presId="urn:microsoft.com/office/officeart/2008/layout/LinedList"/>
    <dgm:cxn modelId="{7B64A83F-DE5C-43D7-92F3-737481BDFD7A}" type="presParOf" srcId="{12C0C76B-6FE1-4F9A-9A9F-1370FC945F2A}" destId="{1941C522-81DC-4D57-BF4E-D2BCD1075E4F}" srcOrd="14" destOrd="0" presId="urn:microsoft.com/office/officeart/2008/layout/LinedList"/>
    <dgm:cxn modelId="{0D807164-7103-4AE1-97FB-78ED20A3C7F3}" type="presParOf" srcId="{12C0C76B-6FE1-4F9A-9A9F-1370FC945F2A}" destId="{4D059756-7C09-4F10-9656-FF15FCCB36CE}" srcOrd="15" destOrd="0" presId="urn:microsoft.com/office/officeart/2008/layout/LinedList"/>
    <dgm:cxn modelId="{FCBAF963-F8EA-4421-80AC-6F646525F695}" type="presParOf" srcId="{12C0C76B-6FE1-4F9A-9A9F-1370FC945F2A}" destId="{85254368-EA2F-4AB1-85DF-CD6DC0DFF859}" srcOrd="16" destOrd="0" presId="urn:microsoft.com/office/officeart/2008/layout/LinedList"/>
    <dgm:cxn modelId="{3157580C-E963-4A6E-B95F-9A7F4AA6CECF}" type="presParOf" srcId="{85254368-EA2F-4AB1-85DF-CD6DC0DFF859}" destId="{18B6D051-ADB1-4014-89E7-53B6100245CB}" srcOrd="0" destOrd="0" presId="urn:microsoft.com/office/officeart/2008/layout/LinedList"/>
    <dgm:cxn modelId="{995B3544-8E39-4842-B065-20AFAEDBAFC7}" type="presParOf" srcId="{85254368-EA2F-4AB1-85DF-CD6DC0DFF859}" destId="{517B6542-CA2F-4F83-B135-246343912AA2}" srcOrd="1" destOrd="0" presId="urn:microsoft.com/office/officeart/2008/layout/LinedList"/>
    <dgm:cxn modelId="{6C4BD41E-E1B0-45ED-899A-BF57E2112654}" type="presParOf" srcId="{85254368-EA2F-4AB1-85DF-CD6DC0DFF859}" destId="{67F1BCC6-598A-4282-BE30-6BF746C7364A}" srcOrd="2" destOrd="0" presId="urn:microsoft.com/office/officeart/2008/layout/LinedList"/>
    <dgm:cxn modelId="{47BC9B6B-415E-4302-AC0B-D280A23106CA}" type="presParOf" srcId="{12C0C76B-6FE1-4F9A-9A9F-1370FC945F2A}" destId="{7887CC80-4217-4673-89A7-6DC006C5D498}" srcOrd="17" destOrd="0" presId="urn:microsoft.com/office/officeart/2008/layout/LinedList"/>
    <dgm:cxn modelId="{BF85865D-22EC-4F6A-AF2C-D5660FC1920B}" type="presParOf" srcId="{12C0C76B-6FE1-4F9A-9A9F-1370FC945F2A}" destId="{7E7BC56C-BCAC-457D-97E9-DC62EBCBEF17}" srcOrd="18" destOrd="0" presId="urn:microsoft.com/office/officeart/2008/layout/LinedList"/>
    <dgm:cxn modelId="{A348A654-0FDC-4307-9341-597A7A36C3B4}" type="presParOf" srcId="{12C0C76B-6FE1-4F9A-9A9F-1370FC945F2A}" destId="{42EC9FB7-C587-483B-8BB3-7F6CBDD0F7D3}" srcOrd="19" destOrd="0" presId="urn:microsoft.com/office/officeart/2008/layout/LinedList"/>
    <dgm:cxn modelId="{F4AB2524-D552-4B3F-ADE8-3F25C403D94B}" type="presParOf" srcId="{42EC9FB7-C587-483B-8BB3-7F6CBDD0F7D3}" destId="{E3150706-5A19-48E6-B605-3DCA36A30526}" srcOrd="0" destOrd="0" presId="urn:microsoft.com/office/officeart/2008/layout/LinedList"/>
    <dgm:cxn modelId="{45774EFD-28B6-451C-B010-E690128133C0}" type="presParOf" srcId="{42EC9FB7-C587-483B-8BB3-7F6CBDD0F7D3}" destId="{D11461E3-FA70-4CEE-AAE4-FFAB3D843086}" srcOrd="1" destOrd="0" presId="urn:microsoft.com/office/officeart/2008/layout/LinedList"/>
    <dgm:cxn modelId="{ADD00BC1-67CC-4E45-8276-8A5F0FD1D451}" type="presParOf" srcId="{42EC9FB7-C587-483B-8BB3-7F6CBDD0F7D3}" destId="{635F2E94-A2F5-42B4-BC6F-C67C19D55F5E}" srcOrd="2" destOrd="0" presId="urn:microsoft.com/office/officeart/2008/layout/LinedList"/>
    <dgm:cxn modelId="{6411D81F-02A1-44A2-AADC-128C091DBD8F}" type="presParOf" srcId="{12C0C76B-6FE1-4F9A-9A9F-1370FC945F2A}" destId="{62B3B3FD-202C-4FAE-BFE6-9BE7C1D4A2F9}" srcOrd="20" destOrd="0" presId="urn:microsoft.com/office/officeart/2008/layout/LinedList"/>
    <dgm:cxn modelId="{9308CBAA-2655-45C8-8BAD-2E74CCBD73E7}" type="presParOf" srcId="{12C0C76B-6FE1-4F9A-9A9F-1370FC945F2A}" destId="{A8B676BC-EF6B-469C-AEE1-36BCB9184DD4}" srcOrd="21" destOrd="0" presId="urn:microsoft.com/office/officeart/2008/layout/LinedList"/>
    <dgm:cxn modelId="{E84A891F-4753-4726-9EC1-DAA37483ED56}" type="presParOf" srcId="{12C0C76B-6FE1-4F9A-9A9F-1370FC945F2A}" destId="{BB6E75A3-F1AA-485C-AE01-9404BDBF1263}" srcOrd="22" destOrd="0" presId="urn:microsoft.com/office/officeart/2008/layout/LinedList"/>
    <dgm:cxn modelId="{A7D495EE-665F-480F-B529-9F4D4CBCC56F}" type="presParOf" srcId="{BB6E75A3-F1AA-485C-AE01-9404BDBF1263}" destId="{06D878B0-5E4D-4DA3-85EA-187D74FAD01E}" srcOrd="0" destOrd="0" presId="urn:microsoft.com/office/officeart/2008/layout/LinedList"/>
    <dgm:cxn modelId="{A6E3CFAB-F8C5-45F6-B3A5-FDB846681B94}" type="presParOf" srcId="{BB6E75A3-F1AA-485C-AE01-9404BDBF1263}" destId="{9A1427FA-1044-4384-AD53-825F6FC4B949}" srcOrd="1" destOrd="0" presId="urn:microsoft.com/office/officeart/2008/layout/LinedList"/>
    <dgm:cxn modelId="{BA445FF7-802A-46F5-8C78-40E95BAE2279}" type="presParOf" srcId="{BB6E75A3-F1AA-485C-AE01-9404BDBF1263}" destId="{2990DF0B-1058-4DF5-BB51-1BE2F237A3AB}" srcOrd="2" destOrd="0" presId="urn:microsoft.com/office/officeart/2008/layout/LinedList"/>
    <dgm:cxn modelId="{93CD8B7B-6478-49F7-AA13-465EABD356F5}" type="presParOf" srcId="{12C0C76B-6FE1-4F9A-9A9F-1370FC945F2A}" destId="{37DC0EFB-AF59-42B3-AF98-44BA06CC092E}" srcOrd="23" destOrd="0" presId="urn:microsoft.com/office/officeart/2008/layout/LinedList"/>
    <dgm:cxn modelId="{F05925CF-F5DE-4EB5-AB8F-81169047546D}" type="presParOf" srcId="{12C0C76B-6FE1-4F9A-9A9F-1370FC945F2A}" destId="{1DFA3499-29A4-412F-A715-98419DEDBC0C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B478357-1FE4-4F82-9CCB-ADA4EF8F4D78}" type="doc">
      <dgm:prSet loTypeId="urn:microsoft.com/office/officeart/2008/layout/Lin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28B0E05-7303-4F14-AB10-EA9E2A6A3114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06EBC3BC-948E-4A30-9CD2-A0D7FA2E0ABD}" type="parTrans" cxnId="{E6944559-947E-4975-9EF3-1BCDA77F91E3}">
      <dgm:prSet/>
      <dgm:spPr/>
      <dgm:t>
        <a:bodyPr/>
        <a:lstStyle/>
        <a:p>
          <a:endParaRPr lang="ru-RU"/>
        </a:p>
      </dgm:t>
    </dgm:pt>
    <dgm:pt modelId="{46CC873F-252B-45A7-B9FD-D2E911B8CC11}" type="sibTrans" cxnId="{E6944559-947E-4975-9EF3-1BCDA77F91E3}">
      <dgm:prSet/>
      <dgm:spPr/>
      <dgm:t>
        <a:bodyPr/>
        <a:lstStyle/>
        <a:p>
          <a:endParaRPr lang="ru-RU"/>
        </a:p>
      </dgm:t>
    </dgm:pt>
    <dgm:pt modelId="{FB2ACCD6-337B-4C47-A823-2D40A809B0B6}">
      <dgm:prSet phldrT="[Текст]"/>
      <dgm:spPr/>
      <dgm:t>
        <a:bodyPr/>
        <a:lstStyle/>
        <a:p>
          <a:r>
            <a:rPr lang="ru-RU" b="0" i="0" dirty="0"/>
            <a:t>Назовите три обязательных документа, которые должны быть на сайте с 2026/27 учебного года</a:t>
          </a:r>
          <a:endParaRPr lang="ru-RU" dirty="0"/>
        </a:p>
      </dgm:t>
    </dgm:pt>
    <dgm:pt modelId="{76CF3CE8-0CE9-4B9E-9A45-8A04BD97A353}" type="parTrans" cxnId="{F2CD4825-5218-4669-9301-71C785DC542D}">
      <dgm:prSet/>
      <dgm:spPr/>
      <dgm:t>
        <a:bodyPr/>
        <a:lstStyle/>
        <a:p>
          <a:endParaRPr lang="ru-RU"/>
        </a:p>
      </dgm:t>
    </dgm:pt>
    <dgm:pt modelId="{2757673C-C630-483B-B9F0-A2BACBFC4A9C}" type="sibTrans" cxnId="{F2CD4825-5218-4669-9301-71C785DC542D}">
      <dgm:prSet/>
      <dgm:spPr/>
      <dgm:t>
        <a:bodyPr/>
        <a:lstStyle/>
        <a:p>
          <a:endParaRPr lang="ru-RU"/>
        </a:p>
      </dgm:t>
    </dgm:pt>
    <dgm:pt modelId="{CB2A06C3-ED7B-4F32-9899-B01DED01C0EA}">
      <dgm:prSet phldrT="[Текст]"/>
      <dgm:spPr/>
      <dgm:t>
        <a:bodyPr/>
        <a:lstStyle/>
        <a:p>
          <a:r>
            <a:rPr lang="ru-RU" b="0" i="0" dirty="0"/>
            <a:t>Какой документ мы исключили из обязательного перечня и почему?</a:t>
          </a:r>
          <a:endParaRPr lang="ru-RU" dirty="0"/>
        </a:p>
      </dgm:t>
    </dgm:pt>
    <dgm:pt modelId="{69EDA1DA-3F02-44C5-84D5-BADCD6F5C231}" type="parTrans" cxnId="{0685DC43-F518-4C97-92BB-8DA9D0C2EBF1}">
      <dgm:prSet/>
      <dgm:spPr/>
      <dgm:t>
        <a:bodyPr/>
        <a:lstStyle/>
        <a:p>
          <a:endParaRPr lang="ru-RU"/>
        </a:p>
      </dgm:t>
    </dgm:pt>
    <dgm:pt modelId="{50975B3B-C4B5-44E9-A184-FA9FCA80C79F}" type="sibTrans" cxnId="{0685DC43-F518-4C97-92BB-8DA9D0C2EBF1}">
      <dgm:prSet/>
      <dgm:spPr/>
      <dgm:t>
        <a:bodyPr/>
        <a:lstStyle/>
        <a:p>
          <a:endParaRPr lang="ru-RU"/>
        </a:p>
      </dgm:t>
    </dgm:pt>
    <dgm:pt modelId="{42A907E1-2EC0-40A0-AD3B-E72528C00FEF}">
      <dgm:prSet phldrT="[Текст]"/>
      <dgm:spPr/>
      <dgm:t>
        <a:bodyPr/>
        <a:lstStyle/>
        <a:p>
          <a:r>
            <a:rPr lang="ru-RU" b="0" i="0" dirty="0"/>
            <a:t>Назовите два документа, которые обновляются ежегодно до 15 сентября</a:t>
          </a:r>
          <a:endParaRPr lang="ru-RU" dirty="0"/>
        </a:p>
      </dgm:t>
    </dgm:pt>
    <dgm:pt modelId="{9C587A3F-C06F-43FF-A56B-9FB2099BF06E}" type="parTrans" cxnId="{0382FD6C-C985-4C0E-88E6-39764B616083}">
      <dgm:prSet/>
      <dgm:spPr/>
      <dgm:t>
        <a:bodyPr/>
        <a:lstStyle/>
        <a:p>
          <a:endParaRPr lang="ru-RU"/>
        </a:p>
      </dgm:t>
    </dgm:pt>
    <dgm:pt modelId="{F3438AFE-4C7E-43DD-A73B-27C0AE4FAE3D}" type="sibTrans" cxnId="{0382FD6C-C985-4C0E-88E6-39764B616083}">
      <dgm:prSet/>
      <dgm:spPr/>
      <dgm:t>
        <a:bodyPr/>
        <a:lstStyle/>
        <a:p>
          <a:endParaRPr lang="ru-RU"/>
        </a:p>
      </dgm:t>
    </dgm:pt>
    <dgm:pt modelId="{5784ECF1-8D96-45FD-921E-4633426A07E9}">
      <dgm:prSet phldrT="[Текст]"/>
      <dgm:spPr/>
      <dgm:t>
        <a:bodyPr/>
        <a:lstStyle/>
        <a:p>
          <a:r>
            <a:rPr lang="ru-RU" b="0" i="0" dirty="0"/>
            <a:t>Какие траектории наставничества определены в региональном Положении? Назовите минимум две</a:t>
          </a:r>
          <a:endParaRPr lang="ru-RU" dirty="0"/>
        </a:p>
      </dgm:t>
    </dgm:pt>
    <dgm:pt modelId="{C2BA4BD6-C147-4DCB-9597-6735CBB75235}" type="parTrans" cxnId="{01A7F3C2-6D88-4223-8860-6F3680B72555}">
      <dgm:prSet/>
      <dgm:spPr/>
      <dgm:t>
        <a:bodyPr/>
        <a:lstStyle/>
        <a:p>
          <a:endParaRPr lang="ru-RU"/>
        </a:p>
      </dgm:t>
    </dgm:pt>
    <dgm:pt modelId="{6636B546-5F04-4C7D-B8A2-BEDE21CDEB4E}" type="sibTrans" cxnId="{01A7F3C2-6D88-4223-8860-6F3680B72555}">
      <dgm:prSet/>
      <dgm:spPr/>
      <dgm:t>
        <a:bodyPr/>
        <a:lstStyle/>
        <a:p>
          <a:endParaRPr lang="ru-RU"/>
        </a:p>
      </dgm:t>
    </dgm:pt>
    <dgm:pt modelId="{B3261BA2-345C-4898-B851-02DAF8B18131}">
      <dgm:prSet phldrT="[Текст]"/>
      <dgm:spPr/>
      <dgm:t>
        <a:bodyPr/>
        <a:lstStyle/>
        <a:p>
          <a:r>
            <a:rPr lang="ru-RU" b="0" i="0"/>
            <a:t>Куда нужно переместить приказ о внедрении за 2022–2024 годы?</a:t>
          </a:r>
          <a:endParaRPr lang="ru-RU" dirty="0"/>
        </a:p>
      </dgm:t>
    </dgm:pt>
    <dgm:pt modelId="{5815E46E-CE83-4D90-99F5-4F1BF6AD8048}" type="parTrans" cxnId="{9A6A0260-EFD8-474B-9AF3-F50398B0BAF7}">
      <dgm:prSet/>
      <dgm:spPr/>
      <dgm:t>
        <a:bodyPr/>
        <a:lstStyle/>
        <a:p>
          <a:endParaRPr lang="ru-RU"/>
        </a:p>
      </dgm:t>
    </dgm:pt>
    <dgm:pt modelId="{C9F34B7A-4958-4829-AFFE-589C0D25404E}" type="sibTrans" cxnId="{9A6A0260-EFD8-474B-9AF3-F50398B0BAF7}">
      <dgm:prSet/>
      <dgm:spPr/>
      <dgm:t>
        <a:bodyPr/>
        <a:lstStyle/>
        <a:p>
          <a:endParaRPr lang="ru-RU"/>
        </a:p>
      </dgm:t>
    </dgm:pt>
    <dgm:pt modelId="{FB0E80B2-5949-455A-A1E5-7DD90E4D25B7}" type="pres">
      <dgm:prSet presAssocID="{6B478357-1FE4-4F82-9CCB-ADA4EF8F4D78}" presName="vert0" presStyleCnt="0">
        <dgm:presLayoutVars>
          <dgm:dir/>
          <dgm:animOne val="branch"/>
          <dgm:animLvl val="lvl"/>
        </dgm:presLayoutVars>
      </dgm:prSet>
      <dgm:spPr/>
    </dgm:pt>
    <dgm:pt modelId="{A6D235FF-B3EF-46FB-8AA3-9A5BCDE9B5EB}" type="pres">
      <dgm:prSet presAssocID="{F28B0E05-7303-4F14-AB10-EA9E2A6A3114}" presName="thickLine" presStyleLbl="alignNode1" presStyleIdx="0" presStyleCnt="1"/>
      <dgm:spPr/>
    </dgm:pt>
    <dgm:pt modelId="{CF46860D-D307-40C1-92FF-67B556E94B25}" type="pres">
      <dgm:prSet presAssocID="{F28B0E05-7303-4F14-AB10-EA9E2A6A3114}" presName="horz1" presStyleCnt="0"/>
      <dgm:spPr/>
    </dgm:pt>
    <dgm:pt modelId="{73AF2F5E-1958-4936-948C-F7803CF2BF76}" type="pres">
      <dgm:prSet presAssocID="{F28B0E05-7303-4F14-AB10-EA9E2A6A3114}" presName="tx1" presStyleLbl="revTx" presStyleIdx="0" presStyleCnt="6"/>
      <dgm:spPr/>
    </dgm:pt>
    <dgm:pt modelId="{6FBCAED3-3880-4C80-8466-E6A1AF59FFCD}" type="pres">
      <dgm:prSet presAssocID="{F28B0E05-7303-4F14-AB10-EA9E2A6A3114}" presName="vert1" presStyleCnt="0"/>
      <dgm:spPr/>
    </dgm:pt>
    <dgm:pt modelId="{FBB8E2C3-6C6A-4251-BB66-BE813B75AC5C}" type="pres">
      <dgm:prSet presAssocID="{FB2ACCD6-337B-4C47-A823-2D40A809B0B6}" presName="vertSpace2a" presStyleCnt="0"/>
      <dgm:spPr/>
    </dgm:pt>
    <dgm:pt modelId="{AFE9D48F-A489-47BC-BC6A-0B635F8B2A50}" type="pres">
      <dgm:prSet presAssocID="{FB2ACCD6-337B-4C47-A823-2D40A809B0B6}" presName="horz2" presStyleCnt="0"/>
      <dgm:spPr/>
    </dgm:pt>
    <dgm:pt modelId="{A4993868-07BF-496E-B36B-00AD0873A7DE}" type="pres">
      <dgm:prSet presAssocID="{FB2ACCD6-337B-4C47-A823-2D40A809B0B6}" presName="horzSpace2" presStyleCnt="0"/>
      <dgm:spPr/>
    </dgm:pt>
    <dgm:pt modelId="{36AFD473-1F3A-48FD-9BD5-08B92CA4663E}" type="pres">
      <dgm:prSet presAssocID="{FB2ACCD6-337B-4C47-A823-2D40A809B0B6}" presName="tx2" presStyleLbl="revTx" presStyleIdx="1" presStyleCnt="6"/>
      <dgm:spPr/>
    </dgm:pt>
    <dgm:pt modelId="{8C7F1C0C-8BB7-4F7D-A2DA-DB576B9F7017}" type="pres">
      <dgm:prSet presAssocID="{FB2ACCD6-337B-4C47-A823-2D40A809B0B6}" presName="vert2" presStyleCnt="0"/>
      <dgm:spPr/>
    </dgm:pt>
    <dgm:pt modelId="{70BCA164-5318-4254-9554-CFC6CD9BD20F}" type="pres">
      <dgm:prSet presAssocID="{FB2ACCD6-337B-4C47-A823-2D40A809B0B6}" presName="thinLine2b" presStyleLbl="callout" presStyleIdx="0" presStyleCnt="5"/>
      <dgm:spPr/>
    </dgm:pt>
    <dgm:pt modelId="{80B243C6-5AB6-4AFB-9B5A-29CCA65C07A3}" type="pres">
      <dgm:prSet presAssocID="{FB2ACCD6-337B-4C47-A823-2D40A809B0B6}" presName="vertSpace2b" presStyleCnt="0"/>
      <dgm:spPr/>
    </dgm:pt>
    <dgm:pt modelId="{B44AC4AC-229F-424C-B933-9C5F54D3097A}" type="pres">
      <dgm:prSet presAssocID="{CB2A06C3-ED7B-4F32-9899-B01DED01C0EA}" presName="horz2" presStyleCnt="0"/>
      <dgm:spPr/>
    </dgm:pt>
    <dgm:pt modelId="{53B17B2A-0985-4E54-BC48-E7CA9932252C}" type="pres">
      <dgm:prSet presAssocID="{CB2A06C3-ED7B-4F32-9899-B01DED01C0EA}" presName="horzSpace2" presStyleCnt="0"/>
      <dgm:spPr/>
    </dgm:pt>
    <dgm:pt modelId="{2C731CF4-818E-46B3-A3FF-0C7F0E397CD3}" type="pres">
      <dgm:prSet presAssocID="{CB2A06C3-ED7B-4F32-9899-B01DED01C0EA}" presName="tx2" presStyleLbl="revTx" presStyleIdx="2" presStyleCnt="6"/>
      <dgm:spPr/>
    </dgm:pt>
    <dgm:pt modelId="{032573FC-FF35-40BA-A7FF-9D9B823DD4C3}" type="pres">
      <dgm:prSet presAssocID="{CB2A06C3-ED7B-4F32-9899-B01DED01C0EA}" presName="vert2" presStyleCnt="0"/>
      <dgm:spPr/>
    </dgm:pt>
    <dgm:pt modelId="{3D2B2E08-BAFA-41A8-BC48-A9A1AAF6A2DC}" type="pres">
      <dgm:prSet presAssocID="{CB2A06C3-ED7B-4F32-9899-B01DED01C0EA}" presName="thinLine2b" presStyleLbl="callout" presStyleIdx="1" presStyleCnt="5"/>
      <dgm:spPr/>
    </dgm:pt>
    <dgm:pt modelId="{19F8D62E-3B23-4A53-A25F-446035F08566}" type="pres">
      <dgm:prSet presAssocID="{CB2A06C3-ED7B-4F32-9899-B01DED01C0EA}" presName="vertSpace2b" presStyleCnt="0"/>
      <dgm:spPr/>
    </dgm:pt>
    <dgm:pt modelId="{308A3F7D-CF05-4795-A8FD-1B34365058EA}" type="pres">
      <dgm:prSet presAssocID="{42A907E1-2EC0-40A0-AD3B-E72528C00FEF}" presName="horz2" presStyleCnt="0"/>
      <dgm:spPr/>
    </dgm:pt>
    <dgm:pt modelId="{1E526851-B15D-40AC-8A12-D9B9BE2A32F8}" type="pres">
      <dgm:prSet presAssocID="{42A907E1-2EC0-40A0-AD3B-E72528C00FEF}" presName="horzSpace2" presStyleCnt="0"/>
      <dgm:spPr/>
    </dgm:pt>
    <dgm:pt modelId="{A8288C4F-55E0-48F9-BC14-48BF5EBB5F76}" type="pres">
      <dgm:prSet presAssocID="{42A907E1-2EC0-40A0-AD3B-E72528C00FEF}" presName="tx2" presStyleLbl="revTx" presStyleIdx="3" presStyleCnt="6"/>
      <dgm:spPr/>
    </dgm:pt>
    <dgm:pt modelId="{1347AB22-1F3A-4062-8F49-C0DCB338F111}" type="pres">
      <dgm:prSet presAssocID="{42A907E1-2EC0-40A0-AD3B-E72528C00FEF}" presName="vert2" presStyleCnt="0"/>
      <dgm:spPr/>
    </dgm:pt>
    <dgm:pt modelId="{6B8BBAC3-41B1-435D-961C-E0BA28F9CFA5}" type="pres">
      <dgm:prSet presAssocID="{42A907E1-2EC0-40A0-AD3B-E72528C00FEF}" presName="thinLine2b" presStyleLbl="callout" presStyleIdx="2" presStyleCnt="5"/>
      <dgm:spPr/>
    </dgm:pt>
    <dgm:pt modelId="{6388FB82-8614-45DB-9CBF-D65BAA116AEB}" type="pres">
      <dgm:prSet presAssocID="{42A907E1-2EC0-40A0-AD3B-E72528C00FEF}" presName="vertSpace2b" presStyleCnt="0"/>
      <dgm:spPr/>
    </dgm:pt>
    <dgm:pt modelId="{5A81B5E2-C8FC-4568-B76F-84320542425A}" type="pres">
      <dgm:prSet presAssocID="{5784ECF1-8D96-45FD-921E-4633426A07E9}" presName="horz2" presStyleCnt="0"/>
      <dgm:spPr/>
    </dgm:pt>
    <dgm:pt modelId="{887F3AB1-4FA4-4A17-990C-08FA2D51F15D}" type="pres">
      <dgm:prSet presAssocID="{5784ECF1-8D96-45FD-921E-4633426A07E9}" presName="horzSpace2" presStyleCnt="0"/>
      <dgm:spPr/>
    </dgm:pt>
    <dgm:pt modelId="{3FFB29FA-5890-4784-8A60-8CE22FAE82A4}" type="pres">
      <dgm:prSet presAssocID="{5784ECF1-8D96-45FD-921E-4633426A07E9}" presName="tx2" presStyleLbl="revTx" presStyleIdx="4" presStyleCnt="6"/>
      <dgm:spPr/>
    </dgm:pt>
    <dgm:pt modelId="{F0A4A391-6DD1-4417-9584-81E915B0846A}" type="pres">
      <dgm:prSet presAssocID="{5784ECF1-8D96-45FD-921E-4633426A07E9}" presName="vert2" presStyleCnt="0"/>
      <dgm:spPr/>
    </dgm:pt>
    <dgm:pt modelId="{4020F173-FAA8-43DD-8778-22AE9F35EB4C}" type="pres">
      <dgm:prSet presAssocID="{5784ECF1-8D96-45FD-921E-4633426A07E9}" presName="thinLine2b" presStyleLbl="callout" presStyleIdx="3" presStyleCnt="5"/>
      <dgm:spPr/>
    </dgm:pt>
    <dgm:pt modelId="{EFAEFBDB-196B-4392-B47D-7DCE95577FFD}" type="pres">
      <dgm:prSet presAssocID="{5784ECF1-8D96-45FD-921E-4633426A07E9}" presName="vertSpace2b" presStyleCnt="0"/>
      <dgm:spPr/>
    </dgm:pt>
    <dgm:pt modelId="{D7384802-0FE4-4EC2-B37E-3591387A5121}" type="pres">
      <dgm:prSet presAssocID="{B3261BA2-345C-4898-B851-02DAF8B18131}" presName="horz2" presStyleCnt="0"/>
      <dgm:spPr/>
    </dgm:pt>
    <dgm:pt modelId="{1C7DBD84-6DAB-456E-ADB3-90433692FC59}" type="pres">
      <dgm:prSet presAssocID="{B3261BA2-345C-4898-B851-02DAF8B18131}" presName="horzSpace2" presStyleCnt="0"/>
      <dgm:spPr/>
    </dgm:pt>
    <dgm:pt modelId="{5E384723-B717-4C9B-B517-0530437DF455}" type="pres">
      <dgm:prSet presAssocID="{B3261BA2-345C-4898-B851-02DAF8B18131}" presName="tx2" presStyleLbl="revTx" presStyleIdx="5" presStyleCnt="6"/>
      <dgm:spPr/>
    </dgm:pt>
    <dgm:pt modelId="{145201A1-DEEB-42ED-BB92-DB4A24EED742}" type="pres">
      <dgm:prSet presAssocID="{B3261BA2-345C-4898-B851-02DAF8B18131}" presName="vert2" presStyleCnt="0"/>
      <dgm:spPr/>
    </dgm:pt>
    <dgm:pt modelId="{2083C386-E07C-4546-B67D-C2467EBBFD48}" type="pres">
      <dgm:prSet presAssocID="{B3261BA2-345C-4898-B851-02DAF8B18131}" presName="thinLine2b" presStyleLbl="callout" presStyleIdx="4" presStyleCnt="5"/>
      <dgm:spPr/>
    </dgm:pt>
    <dgm:pt modelId="{38895118-9884-4830-9CA0-92CC6E2DC7FA}" type="pres">
      <dgm:prSet presAssocID="{B3261BA2-345C-4898-B851-02DAF8B18131}" presName="vertSpace2b" presStyleCnt="0"/>
      <dgm:spPr/>
    </dgm:pt>
  </dgm:ptLst>
  <dgm:cxnLst>
    <dgm:cxn modelId="{F2CD4825-5218-4669-9301-71C785DC542D}" srcId="{F28B0E05-7303-4F14-AB10-EA9E2A6A3114}" destId="{FB2ACCD6-337B-4C47-A823-2D40A809B0B6}" srcOrd="0" destOrd="0" parTransId="{76CF3CE8-0CE9-4B9E-9A45-8A04BD97A353}" sibTransId="{2757673C-C630-483B-B9F0-A2BACBFC4A9C}"/>
    <dgm:cxn modelId="{9A6A0260-EFD8-474B-9AF3-F50398B0BAF7}" srcId="{F28B0E05-7303-4F14-AB10-EA9E2A6A3114}" destId="{B3261BA2-345C-4898-B851-02DAF8B18131}" srcOrd="4" destOrd="0" parTransId="{5815E46E-CE83-4D90-99F5-4F1BF6AD8048}" sibTransId="{C9F34B7A-4958-4829-AFFE-589C0D25404E}"/>
    <dgm:cxn modelId="{3C9F5C62-A99D-4799-9432-CA59EAAC78BA}" type="presOf" srcId="{6B478357-1FE4-4F82-9CCB-ADA4EF8F4D78}" destId="{FB0E80B2-5949-455A-A1E5-7DD90E4D25B7}" srcOrd="0" destOrd="0" presId="urn:microsoft.com/office/officeart/2008/layout/LinedList"/>
    <dgm:cxn modelId="{0685DC43-F518-4C97-92BB-8DA9D0C2EBF1}" srcId="{F28B0E05-7303-4F14-AB10-EA9E2A6A3114}" destId="{CB2A06C3-ED7B-4F32-9899-B01DED01C0EA}" srcOrd="1" destOrd="0" parTransId="{69EDA1DA-3F02-44C5-84D5-BADCD6F5C231}" sibTransId="{50975B3B-C4B5-44E9-A184-FA9FCA80C79F}"/>
    <dgm:cxn modelId="{0382FD6C-C985-4C0E-88E6-39764B616083}" srcId="{F28B0E05-7303-4F14-AB10-EA9E2A6A3114}" destId="{42A907E1-2EC0-40A0-AD3B-E72528C00FEF}" srcOrd="2" destOrd="0" parTransId="{9C587A3F-C06F-43FF-A56B-9FB2099BF06E}" sibTransId="{F3438AFE-4C7E-43DD-A73B-27C0AE4FAE3D}"/>
    <dgm:cxn modelId="{816D4D72-FDED-4287-900F-C277ED3DDCCC}" type="presOf" srcId="{B3261BA2-345C-4898-B851-02DAF8B18131}" destId="{5E384723-B717-4C9B-B517-0530437DF455}" srcOrd="0" destOrd="0" presId="urn:microsoft.com/office/officeart/2008/layout/LinedList"/>
    <dgm:cxn modelId="{52D5EF52-4E7C-4A67-9EAC-87368A40BFCC}" type="presOf" srcId="{5784ECF1-8D96-45FD-921E-4633426A07E9}" destId="{3FFB29FA-5890-4784-8A60-8CE22FAE82A4}" srcOrd="0" destOrd="0" presId="urn:microsoft.com/office/officeart/2008/layout/LinedList"/>
    <dgm:cxn modelId="{E6944559-947E-4975-9EF3-1BCDA77F91E3}" srcId="{6B478357-1FE4-4F82-9CCB-ADA4EF8F4D78}" destId="{F28B0E05-7303-4F14-AB10-EA9E2A6A3114}" srcOrd="0" destOrd="0" parTransId="{06EBC3BC-948E-4A30-9CD2-A0D7FA2E0ABD}" sibTransId="{46CC873F-252B-45A7-B9FD-D2E911B8CC11}"/>
    <dgm:cxn modelId="{B1C2A997-A41D-45E2-915F-BA0764A5F537}" type="presOf" srcId="{CB2A06C3-ED7B-4F32-9899-B01DED01C0EA}" destId="{2C731CF4-818E-46B3-A3FF-0C7F0E397CD3}" srcOrd="0" destOrd="0" presId="urn:microsoft.com/office/officeart/2008/layout/LinedList"/>
    <dgm:cxn modelId="{88AE0CAE-C545-4CCD-B393-CA33E66F5684}" type="presOf" srcId="{FB2ACCD6-337B-4C47-A823-2D40A809B0B6}" destId="{36AFD473-1F3A-48FD-9BD5-08B92CA4663E}" srcOrd="0" destOrd="0" presId="urn:microsoft.com/office/officeart/2008/layout/LinedList"/>
    <dgm:cxn modelId="{F350D2B1-8E73-4790-967A-62F9A13AF5FC}" type="presOf" srcId="{42A907E1-2EC0-40A0-AD3B-E72528C00FEF}" destId="{A8288C4F-55E0-48F9-BC14-48BF5EBB5F76}" srcOrd="0" destOrd="0" presId="urn:microsoft.com/office/officeart/2008/layout/LinedList"/>
    <dgm:cxn modelId="{A2BF56C1-C493-4E4A-8A8F-087954B940BC}" type="presOf" srcId="{F28B0E05-7303-4F14-AB10-EA9E2A6A3114}" destId="{73AF2F5E-1958-4936-948C-F7803CF2BF76}" srcOrd="0" destOrd="0" presId="urn:microsoft.com/office/officeart/2008/layout/LinedList"/>
    <dgm:cxn modelId="{01A7F3C2-6D88-4223-8860-6F3680B72555}" srcId="{F28B0E05-7303-4F14-AB10-EA9E2A6A3114}" destId="{5784ECF1-8D96-45FD-921E-4633426A07E9}" srcOrd="3" destOrd="0" parTransId="{C2BA4BD6-C147-4DCB-9597-6735CBB75235}" sibTransId="{6636B546-5F04-4C7D-B8A2-BEDE21CDEB4E}"/>
    <dgm:cxn modelId="{179EB6D5-2DE4-45C0-9174-E33094628BA9}" type="presParOf" srcId="{FB0E80B2-5949-455A-A1E5-7DD90E4D25B7}" destId="{A6D235FF-B3EF-46FB-8AA3-9A5BCDE9B5EB}" srcOrd="0" destOrd="0" presId="urn:microsoft.com/office/officeart/2008/layout/LinedList"/>
    <dgm:cxn modelId="{1B97BD1C-5940-4025-8369-7D3B3B1B5DD5}" type="presParOf" srcId="{FB0E80B2-5949-455A-A1E5-7DD90E4D25B7}" destId="{CF46860D-D307-40C1-92FF-67B556E94B25}" srcOrd="1" destOrd="0" presId="urn:microsoft.com/office/officeart/2008/layout/LinedList"/>
    <dgm:cxn modelId="{4C1527DB-E390-4588-AC2F-8364D21992E6}" type="presParOf" srcId="{CF46860D-D307-40C1-92FF-67B556E94B25}" destId="{73AF2F5E-1958-4936-948C-F7803CF2BF76}" srcOrd="0" destOrd="0" presId="urn:microsoft.com/office/officeart/2008/layout/LinedList"/>
    <dgm:cxn modelId="{172565C1-44F3-41A0-9CE9-0FAB561BE147}" type="presParOf" srcId="{CF46860D-D307-40C1-92FF-67B556E94B25}" destId="{6FBCAED3-3880-4C80-8466-E6A1AF59FFCD}" srcOrd="1" destOrd="0" presId="urn:microsoft.com/office/officeart/2008/layout/LinedList"/>
    <dgm:cxn modelId="{729C983D-2E93-42F6-8FEC-695BBE14033B}" type="presParOf" srcId="{6FBCAED3-3880-4C80-8466-E6A1AF59FFCD}" destId="{FBB8E2C3-6C6A-4251-BB66-BE813B75AC5C}" srcOrd="0" destOrd="0" presId="urn:microsoft.com/office/officeart/2008/layout/LinedList"/>
    <dgm:cxn modelId="{6ABB7C84-A453-434D-AA59-6167B6B47A20}" type="presParOf" srcId="{6FBCAED3-3880-4C80-8466-E6A1AF59FFCD}" destId="{AFE9D48F-A489-47BC-BC6A-0B635F8B2A50}" srcOrd="1" destOrd="0" presId="urn:microsoft.com/office/officeart/2008/layout/LinedList"/>
    <dgm:cxn modelId="{426A934A-7BD1-4B14-A6BD-524F67E7CDCE}" type="presParOf" srcId="{AFE9D48F-A489-47BC-BC6A-0B635F8B2A50}" destId="{A4993868-07BF-496E-B36B-00AD0873A7DE}" srcOrd="0" destOrd="0" presId="urn:microsoft.com/office/officeart/2008/layout/LinedList"/>
    <dgm:cxn modelId="{49AC6AF6-7FF9-416F-97C3-199EABD82334}" type="presParOf" srcId="{AFE9D48F-A489-47BC-BC6A-0B635F8B2A50}" destId="{36AFD473-1F3A-48FD-9BD5-08B92CA4663E}" srcOrd="1" destOrd="0" presId="urn:microsoft.com/office/officeart/2008/layout/LinedList"/>
    <dgm:cxn modelId="{78BFEB61-1804-4579-A7E2-5ED2B5D84E41}" type="presParOf" srcId="{AFE9D48F-A489-47BC-BC6A-0B635F8B2A50}" destId="{8C7F1C0C-8BB7-4F7D-A2DA-DB576B9F7017}" srcOrd="2" destOrd="0" presId="urn:microsoft.com/office/officeart/2008/layout/LinedList"/>
    <dgm:cxn modelId="{770F31CF-6E75-440D-8045-F9D105445CC8}" type="presParOf" srcId="{6FBCAED3-3880-4C80-8466-E6A1AF59FFCD}" destId="{70BCA164-5318-4254-9554-CFC6CD9BD20F}" srcOrd="2" destOrd="0" presId="urn:microsoft.com/office/officeart/2008/layout/LinedList"/>
    <dgm:cxn modelId="{3A52F56D-44C3-4FDB-BE5C-843A6CEF1E0F}" type="presParOf" srcId="{6FBCAED3-3880-4C80-8466-E6A1AF59FFCD}" destId="{80B243C6-5AB6-4AFB-9B5A-29CCA65C07A3}" srcOrd="3" destOrd="0" presId="urn:microsoft.com/office/officeart/2008/layout/LinedList"/>
    <dgm:cxn modelId="{D56B6765-059B-4440-82CB-D52BB1402A66}" type="presParOf" srcId="{6FBCAED3-3880-4C80-8466-E6A1AF59FFCD}" destId="{B44AC4AC-229F-424C-B933-9C5F54D3097A}" srcOrd="4" destOrd="0" presId="urn:microsoft.com/office/officeart/2008/layout/LinedList"/>
    <dgm:cxn modelId="{5ECBF150-0638-4D59-AC4E-32B04E996304}" type="presParOf" srcId="{B44AC4AC-229F-424C-B933-9C5F54D3097A}" destId="{53B17B2A-0985-4E54-BC48-E7CA9932252C}" srcOrd="0" destOrd="0" presId="urn:microsoft.com/office/officeart/2008/layout/LinedList"/>
    <dgm:cxn modelId="{0F38E7C2-23ED-4935-87C5-C4A69AED38E7}" type="presParOf" srcId="{B44AC4AC-229F-424C-B933-9C5F54D3097A}" destId="{2C731CF4-818E-46B3-A3FF-0C7F0E397CD3}" srcOrd="1" destOrd="0" presId="urn:microsoft.com/office/officeart/2008/layout/LinedList"/>
    <dgm:cxn modelId="{5E01CFC6-7F56-434F-B6CD-0441B6E960C4}" type="presParOf" srcId="{B44AC4AC-229F-424C-B933-9C5F54D3097A}" destId="{032573FC-FF35-40BA-A7FF-9D9B823DD4C3}" srcOrd="2" destOrd="0" presId="urn:microsoft.com/office/officeart/2008/layout/LinedList"/>
    <dgm:cxn modelId="{7FF66262-25F4-40F4-877D-1E53CB82B81D}" type="presParOf" srcId="{6FBCAED3-3880-4C80-8466-E6A1AF59FFCD}" destId="{3D2B2E08-BAFA-41A8-BC48-A9A1AAF6A2DC}" srcOrd="5" destOrd="0" presId="urn:microsoft.com/office/officeart/2008/layout/LinedList"/>
    <dgm:cxn modelId="{F79A5E33-CBB1-413D-B2FC-92369B44D540}" type="presParOf" srcId="{6FBCAED3-3880-4C80-8466-E6A1AF59FFCD}" destId="{19F8D62E-3B23-4A53-A25F-446035F08566}" srcOrd="6" destOrd="0" presId="urn:microsoft.com/office/officeart/2008/layout/LinedList"/>
    <dgm:cxn modelId="{D2F7B2BF-173D-4254-BC4D-AD4DA655E86E}" type="presParOf" srcId="{6FBCAED3-3880-4C80-8466-E6A1AF59FFCD}" destId="{308A3F7D-CF05-4795-A8FD-1B34365058EA}" srcOrd="7" destOrd="0" presId="urn:microsoft.com/office/officeart/2008/layout/LinedList"/>
    <dgm:cxn modelId="{48A81062-AFC4-4B8A-A951-539BE6DCFC29}" type="presParOf" srcId="{308A3F7D-CF05-4795-A8FD-1B34365058EA}" destId="{1E526851-B15D-40AC-8A12-D9B9BE2A32F8}" srcOrd="0" destOrd="0" presId="urn:microsoft.com/office/officeart/2008/layout/LinedList"/>
    <dgm:cxn modelId="{0BAA438C-20F2-4553-862D-C61FC603E14A}" type="presParOf" srcId="{308A3F7D-CF05-4795-A8FD-1B34365058EA}" destId="{A8288C4F-55E0-48F9-BC14-48BF5EBB5F76}" srcOrd="1" destOrd="0" presId="urn:microsoft.com/office/officeart/2008/layout/LinedList"/>
    <dgm:cxn modelId="{6D867C1E-7158-4867-9D19-9308F0937AC0}" type="presParOf" srcId="{308A3F7D-CF05-4795-A8FD-1B34365058EA}" destId="{1347AB22-1F3A-4062-8F49-C0DCB338F111}" srcOrd="2" destOrd="0" presId="urn:microsoft.com/office/officeart/2008/layout/LinedList"/>
    <dgm:cxn modelId="{3ECBEAB2-77B5-45EE-BBB6-226D46C6B01D}" type="presParOf" srcId="{6FBCAED3-3880-4C80-8466-E6A1AF59FFCD}" destId="{6B8BBAC3-41B1-435D-961C-E0BA28F9CFA5}" srcOrd="8" destOrd="0" presId="urn:microsoft.com/office/officeart/2008/layout/LinedList"/>
    <dgm:cxn modelId="{5393C8F8-72EB-4585-A0AB-99CA9A7CE60F}" type="presParOf" srcId="{6FBCAED3-3880-4C80-8466-E6A1AF59FFCD}" destId="{6388FB82-8614-45DB-9CBF-D65BAA116AEB}" srcOrd="9" destOrd="0" presId="urn:microsoft.com/office/officeart/2008/layout/LinedList"/>
    <dgm:cxn modelId="{5960EB8C-2E57-47A5-83B8-211A570CC5F2}" type="presParOf" srcId="{6FBCAED3-3880-4C80-8466-E6A1AF59FFCD}" destId="{5A81B5E2-C8FC-4568-B76F-84320542425A}" srcOrd="10" destOrd="0" presId="urn:microsoft.com/office/officeart/2008/layout/LinedList"/>
    <dgm:cxn modelId="{30932ED3-F2AC-49CF-8060-380BF92BA86D}" type="presParOf" srcId="{5A81B5E2-C8FC-4568-B76F-84320542425A}" destId="{887F3AB1-4FA4-4A17-990C-08FA2D51F15D}" srcOrd="0" destOrd="0" presId="urn:microsoft.com/office/officeart/2008/layout/LinedList"/>
    <dgm:cxn modelId="{A25DE802-9773-4635-B866-646CE59327D7}" type="presParOf" srcId="{5A81B5E2-C8FC-4568-B76F-84320542425A}" destId="{3FFB29FA-5890-4784-8A60-8CE22FAE82A4}" srcOrd="1" destOrd="0" presId="urn:microsoft.com/office/officeart/2008/layout/LinedList"/>
    <dgm:cxn modelId="{E4E68939-B54B-430F-9649-7ECBD3FEA443}" type="presParOf" srcId="{5A81B5E2-C8FC-4568-B76F-84320542425A}" destId="{F0A4A391-6DD1-4417-9584-81E915B0846A}" srcOrd="2" destOrd="0" presId="urn:microsoft.com/office/officeart/2008/layout/LinedList"/>
    <dgm:cxn modelId="{C5BA42AA-40FE-46C2-BC1F-09DEE81B6A2B}" type="presParOf" srcId="{6FBCAED3-3880-4C80-8466-E6A1AF59FFCD}" destId="{4020F173-FAA8-43DD-8778-22AE9F35EB4C}" srcOrd="11" destOrd="0" presId="urn:microsoft.com/office/officeart/2008/layout/LinedList"/>
    <dgm:cxn modelId="{4C307A4C-F04E-43B4-9CED-787EACAD7864}" type="presParOf" srcId="{6FBCAED3-3880-4C80-8466-E6A1AF59FFCD}" destId="{EFAEFBDB-196B-4392-B47D-7DCE95577FFD}" srcOrd="12" destOrd="0" presId="urn:microsoft.com/office/officeart/2008/layout/LinedList"/>
    <dgm:cxn modelId="{8DEA867B-476A-4386-9E43-E601B4F8132D}" type="presParOf" srcId="{6FBCAED3-3880-4C80-8466-E6A1AF59FFCD}" destId="{D7384802-0FE4-4EC2-B37E-3591387A5121}" srcOrd="13" destOrd="0" presId="urn:microsoft.com/office/officeart/2008/layout/LinedList"/>
    <dgm:cxn modelId="{ABDFF656-A240-4F51-9600-E5E7684D8BF6}" type="presParOf" srcId="{D7384802-0FE4-4EC2-B37E-3591387A5121}" destId="{1C7DBD84-6DAB-456E-ADB3-90433692FC59}" srcOrd="0" destOrd="0" presId="urn:microsoft.com/office/officeart/2008/layout/LinedList"/>
    <dgm:cxn modelId="{662ADF0E-4011-4958-ACD3-AF083A695911}" type="presParOf" srcId="{D7384802-0FE4-4EC2-B37E-3591387A5121}" destId="{5E384723-B717-4C9B-B517-0530437DF455}" srcOrd="1" destOrd="0" presId="urn:microsoft.com/office/officeart/2008/layout/LinedList"/>
    <dgm:cxn modelId="{B1625140-E52F-490C-98B6-F9772C54F158}" type="presParOf" srcId="{D7384802-0FE4-4EC2-B37E-3591387A5121}" destId="{145201A1-DEEB-42ED-BB92-DB4A24EED742}" srcOrd="2" destOrd="0" presId="urn:microsoft.com/office/officeart/2008/layout/LinedList"/>
    <dgm:cxn modelId="{37E9658F-6C0A-4FA1-A517-D379CC035DBC}" type="presParOf" srcId="{6FBCAED3-3880-4C80-8466-E6A1AF59FFCD}" destId="{2083C386-E07C-4546-B67D-C2467EBBFD48}" srcOrd="14" destOrd="0" presId="urn:microsoft.com/office/officeart/2008/layout/LinedList"/>
    <dgm:cxn modelId="{EF75BE26-48D3-40AD-BC9A-F528C5B69377}" type="presParOf" srcId="{6FBCAED3-3880-4C80-8466-E6A1AF59FFCD}" destId="{38895118-9884-4830-9CA0-92CC6E2DC7FA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7D84357-B57A-4C71-B260-803707BB9575}" type="doc">
      <dgm:prSet loTypeId="urn:microsoft.com/office/officeart/2008/layout/Lin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51D3966D-23B7-4A8C-9659-9F656EAE3762}">
      <dgm:prSet phldrT="[Текст]" custT="1"/>
      <dgm:spPr/>
      <dgm:t>
        <a:bodyPr/>
        <a:lstStyle/>
        <a:p>
          <a:r>
            <a:rPr lang="ru-RU" sz="2000" b="1" i="0" dirty="0"/>
            <a:t>Ваше задание до 15 сентября</a:t>
          </a:r>
          <a:endParaRPr lang="ru-RU" sz="2000" dirty="0"/>
        </a:p>
      </dgm:t>
    </dgm:pt>
    <dgm:pt modelId="{C305B744-00AE-4AE2-AA31-1EC8F92BFE04}" type="parTrans" cxnId="{4BAC4532-8036-4296-BB6C-6151EBEBBB44}">
      <dgm:prSet/>
      <dgm:spPr/>
      <dgm:t>
        <a:bodyPr/>
        <a:lstStyle/>
        <a:p>
          <a:endParaRPr lang="ru-RU"/>
        </a:p>
      </dgm:t>
    </dgm:pt>
    <dgm:pt modelId="{13C5C594-51B7-4737-9FD2-94E64B3FE753}" type="sibTrans" cxnId="{4BAC4532-8036-4296-BB6C-6151EBEBBB44}">
      <dgm:prSet/>
      <dgm:spPr/>
      <dgm:t>
        <a:bodyPr/>
        <a:lstStyle/>
        <a:p>
          <a:endParaRPr lang="ru-RU"/>
        </a:p>
      </dgm:t>
    </dgm:pt>
    <dgm:pt modelId="{524E480B-665A-4A7C-B0A0-474D62C69912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600" b="0" i="0" dirty="0"/>
            <a:t>Откройте раздел «Наставничество» на сайте своей школы</a:t>
          </a:r>
        </a:p>
      </dgm:t>
    </dgm:pt>
    <dgm:pt modelId="{6CD54D62-714E-45AF-878C-E66D57B60429}" type="parTrans" cxnId="{C068AD76-4179-4111-8DA5-C447445B9332}">
      <dgm:prSet/>
      <dgm:spPr/>
      <dgm:t>
        <a:bodyPr/>
        <a:lstStyle/>
        <a:p>
          <a:endParaRPr lang="ru-RU"/>
        </a:p>
      </dgm:t>
    </dgm:pt>
    <dgm:pt modelId="{1D7DD8B2-8289-42A4-A303-DF7563324E76}" type="sibTrans" cxnId="{C068AD76-4179-4111-8DA5-C447445B9332}">
      <dgm:prSet/>
      <dgm:spPr/>
      <dgm:t>
        <a:bodyPr/>
        <a:lstStyle/>
        <a:p>
          <a:endParaRPr lang="ru-RU"/>
        </a:p>
      </dgm:t>
    </dgm:pt>
    <dgm:pt modelId="{EA7C45EA-22CE-417E-B8B5-ECE96D841388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600" b="0" i="0" dirty="0"/>
            <a:t>Пройдите по чек-листу</a:t>
          </a:r>
        </a:p>
      </dgm:t>
    </dgm:pt>
    <dgm:pt modelId="{8B3973DA-1D05-4AE9-BF4B-9A06DE7E695C}" type="parTrans" cxnId="{8186C112-47D0-44BE-BB39-E3B0310D6B57}">
      <dgm:prSet/>
      <dgm:spPr/>
      <dgm:t>
        <a:bodyPr/>
        <a:lstStyle/>
        <a:p>
          <a:endParaRPr lang="ru-RU"/>
        </a:p>
      </dgm:t>
    </dgm:pt>
    <dgm:pt modelId="{77172217-86C2-4251-8B0B-886A92A1241E}" type="sibTrans" cxnId="{8186C112-47D0-44BE-BB39-E3B0310D6B57}">
      <dgm:prSet/>
      <dgm:spPr/>
      <dgm:t>
        <a:bodyPr/>
        <a:lstStyle/>
        <a:p>
          <a:endParaRPr lang="ru-RU"/>
        </a:p>
      </dgm:t>
    </dgm:pt>
    <dgm:pt modelId="{E8D149E4-7F59-43A2-88D7-2DF5DA1A41CF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600" b="0" i="0" dirty="0"/>
            <a:t>Зафиксируйте, что уже сделано, а что требует доработки</a:t>
          </a:r>
        </a:p>
      </dgm:t>
    </dgm:pt>
    <dgm:pt modelId="{A7832107-2772-4634-8CB6-DA20D8C9F8C9}" type="parTrans" cxnId="{9DAEE013-3042-4F73-BAC9-CE79FE9ABF30}">
      <dgm:prSet/>
      <dgm:spPr/>
      <dgm:t>
        <a:bodyPr/>
        <a:lstStyle/>
        <a:p>
          <a:endParaRPr lang="ru-RU"/>
        </a:p>
      </dgm:t>
    </dgm:pt>
    <dgm:pt modelId="{B20123DC-4A3C-45AB-9FB0-D366DB03B16C}" type="sibTrans" cxnId="{9DAEE013-3042-4F73-BAC9-CE79FE9ABF30}">
      <dgm:prSet/>
      <dgm:spPr/>
      <dgm:t>
        <a:bodyPr/>
        <a:lstStyle/>
        <a:p>
          <a:endParaRPr lang="ru-RU"/>
        </a:p>
      </dgm:t>
    </dgm:pt>
    <dgm:pt modelId="{645C2F38-9E1A-48B4-80D6-7DBE2538C3A6}">
      <dgm:prSet custT="1"/>
      <dgm:spPr/>
      <dgm:t>
        <a:bodyPr/>
        <a:lstStyle/>
        <a:p>
          <a:pPr>
            <a:buFont typeface="+mj-lt"/>
            <a:buAutoNum type="arabicPeriod"/>
          </a:pPr>
          <a:r>
            <a:rPr lang="ru-RU" sz="1600" b="0" i="0" dirty="0"/>
            <a:t>Назначьте ответственного за приведение раздела в соответствие</a:t>
          </a:r>
        </a:p>
      </dgm:t>
    </dgm:pt>
    <dgm:pt modelId="{85B8303C-B688-4B19-9891-A4070D3FCD0F}" type="parTrans" cxnId="{8434B8FA-950D-4175-AE65-3FFF779C9632}">
      <dgm:prSet/>
      <dgm:spPr/>
      <dgm:t>
        <a:bodyPr/>
        <a:lstStyle/>
        <a:p>
          <a:endParaRPr lang="ru-RU"/>
        </a:p>
      </dgm:t>
    </dgm:pt>
    <dgm:pt modelId="{718819B1-DFF7-4160-B01C-A1C9B5A3652B}" type="sibTrans" cxnId="{8434B8FA-950D-4175-AE65-3FFF779C9632}">
      <dgm:prSet/>
      <dgm:spPr/>
      <dgm:t>
        <a:bodyPr/>
        <a:lstStyle/>
        <a:p>
          <a:endParaRPr lang="ru-RU"/>
        </a:p>
      </dgm:t>
    </dgm:pt>
    <dgm:pt modelId="{7AF3BCD3-89DD-4280-9584-8D232B17EA54}">
      <dgm:prSet custT="1"/>
      <dgm:spPr/>
      <dgm:t>
        <a:bodyPr/>
        <a:lstStyle/>
        <a:p>
          <a:r>
            <a:rPr lang="ru-RU" sz="2000" b="1" i="0" dirty="0"/>
            <a:t>Готовы?</a:t>
          </a:r>
          <a:r>
            <a:rPr lang="ru-RU" sz="2000" b="0" i="0" dirty="0"/>
            <a:t> </a:t>
          </a:r>
        </a:p>
      </dgm:t>
    </dgm:pt>
    <dgm:pt modelId="{0A84F00D-1C2A-41ED-ADE8-80C818BDE288}" type="parTrans" cxnId="{F8331756-1215-4F7C-BD33-073865599200}">
      <dgm:prSet/>
      <dgm:spPr/>
      <dgm:t>
        <a:bodyPr/>
        <a:lstStyle/>
        <a:p>
          <a:endParaRPr lang="ru-RU"/>
        </a:p>
      </dgm:t>
    </dgm:pt>
    <dgm:pt modelId="{3373B072-AA8C-48A6-9E50-C92861CA01AA}" type="sibTrans" cxnId="{F8331756-1215-4F7C-BD33-073865599200}">
      <dgm:prSet/>
      <dgm:spPr/>
      <dgm:t>
        <a:bodyPr/>
        <a:lstStyle/>
        <a:p>
          <a:endParaRPr lang="ru-RU"/>
        </a:p>
      </dgm:t>
    </dgm:pt>
    <dgm:pt modelId="{221DD313-7B12-4173-8EC9-FD47B5518BB1}">
      <dgm:prSet custT="1"/>
      <dgm:spPr/>
      <dgm:t>
        <a:bodyPr/>
        <a:lstStyle/>
        <a:p>
          <a:r>
            <a:rPr lang="ru-RU" sz="2000" b="0" i="0" dirty="0"/>
            <a:t>Начните с первого шага сегодня!</a:t>
          </a:r>
          <a:endParaRPr lang="ru-RU" sz="1500" b="0" i="0" dirty="0"/>
        </a:p>
      </dgm:t>
    </dgm:pt>
    <dgm:pt modelId="{77A543D5-C50B-48D5-9295-8C3F7349F6C9}" type="parTrans" cxnId="{C8909C1F-A065-41D1-8440-5FEAF6932590}">
      <dgm:prSet/>
      <dgm:spPr/>
      <dgm:t>
        <a:bodyPr/>
        <a:lstStyle/>
        <a:p>
          <a:endParaRPr lang="ru-RU"/>
        </a:p>
      </dgm:t>
    </dgm:pt>
    <dgm:pt modelId="{43C65452-CDAB-41CD-9E75-2B74D44DE8C2}" type="sibTrans" cxnId="{C8909C1F-A065-41D1-8440-5FEAF6932590}">
      <dgm:prSet/>
      <dgm:spPr/>
      <dgm:t>
        <a:bodyPr/>
        <a:lstStyle/>
        <a:p>
          <a:endParaRPr lang="ru-RU"/>
        </a:p>
      </dgm:t>
    </dgm:pt>
    <dgm:pt modelId="{79E7C5B7-7807-4B77-9683-9C9202D4DFB6}" type="pres">
      <dgm:prSet presAssocID="{47D84357-B57A-4C71-B260-803707BB9575}" presName="vert0" presStyleCnt="0">
        <dgm:presLayoutVars>
          <dgm:dir/>
          <dgm:animOne val="branch"/>
          <dgm:animLvl val="lvl"/>
        </dgm:presLayoutVars>
      </dgm:prSet>
      <dgm:spPr/>
    </dgm:pt>
    <dgm:pt modelId="{6315088B-1B03-410F-86B8-569A2015DB3F}" type="pres">
      <dgm:prSet presAssocID="{51D3966D-23B7-4A8C-9659-9F656EAE3762}" presName="thickLine" presStyleLbl="alignNode1" presStyleIdx="0" presStyleCnt="2"/>
      <dgm:spPr/>
    </dgm:pt>
    <dgm:pt modelId="{BB26C99D-0B09-463F-95BA-86CEF94071A3}" type="pres">
      <dgm:prSet presAssocID="{51D3966D-23B7-4A8C-9659-9F656EAE3762}" presName="horz1" presStyleCnt="0"/>
      <dgm:spPr/>
    </dgm:pt>
    <dgm:pt modelId="{5531EE54-EC3D-4294-B12C-74365A6EE939}" type="pres">
      <dgm:prSet presAssocID="{51D3966D-23B7-4A8C-9659-9F656EAE3762}" presName="tx1" presStyleLbl="revTx" presStyleIdx="0" presStyleCnt="7" custScaleX="111314" custScaleY="90431"/>
      <dgm:spPr/>
    </dgm:pt>
    <dgm:pt modelId="{F0C98649-0140-449A-B995-22E73BB4CF84}" type="pres">
      <dgm:prSet presAssocID="{51D3966D-23B7-4A8C-9659-9F656EAE3762}" presName="vert1" presStyleCnt="0"/>
      <dgm:spPr/>
    </dgm:pt>
    <dgm:pt modelId="{D97407E5-54B9-4DFB-9606-F54D82CD9C6E}" type="pres">
      <dgm:prSet presAssocID="{524E480B-665A-4A7C-B0A0-474D62C69912}" presName="vertSpace2a" presStyleCnt="0"/>
      <dgm:spPr/>
    </dgm:pt>
    <dgm:pt modelId="{5E60A727-CC3D-49AF-8069-6344FFCDB6F7}" type="pres">
      <dgm:prSet presAssocID="{524E480B-665A-4A7C-B0A0-474D62C69912}" presName="horz2" presStyleCnt="0"/>
      <dgm:spPr/>
    </dgm:pt>
    <dgm:pt modelId="{89B682A5-BC81-4374-9CBC-54D5FB1BD1B4}" type="pres">
      <dgm:prSet presAssocID="{524E480B-665A-4A7C-B0A0-474D62C69912}" presName="horzSpace2" presStyleCnt="0"/>
      <dgm:spPr/>
    </dgm:pt>
    <dgm:pt modelId="{8DE2C790-298E-4742-BE11-F120C50B19DE}" type="pres">
      <dgm:prSet presAssocID="{524E480B-665A-4A7C-B0A0-474D62C69912}" presName="tx2" presStyleLbl="revTx" presStyleIdx="1" presStyleCnt="7"/>
      <dgm:spPr/>
    </dgm:pt>
    <dgm:pt modelId="{72B83566-1031-41D5-8BC9-14D5C71309F8}" type="pres">
      <dgm:prSet presAssocID="{524E480B-665A-4A7C-B0A0-474D62C69912}" presName="vert2" presStyleCnt="0"/>
      <dgm:spPr/>
    </dgm:pt>
    <dgm:pt modelId="{F4255FDC-E8D8-49EE-A6A6-B430AA471D88}" type="pres">
      <dgm:prSet presAssocID="{524E480B-665A-4A7C-B0A0-474D62C69912}" presName="thinLine2b" presStyleLbl="callout" presStyleIdx="0" presStyleCnt="5"/>
      <dgm:spPr/>
    </dgm:pt>
    <dgm:pt modelId="{FF47B6B7-B031-403D-B4E1-47A209A27EEC}" type="pres">
      <dgm:prSet presAssocID="{524E480B-665A-4A7C-B0A0-474D62C69912}" presName="vertSpace2b" presStyleCnt="0"/>
      <dgm:spPr/>
    </dgm:pt>
    <dgm:pt modelId="{1840187C-3F76-41CE-99DB-7F4A172C42BA}" type="pres">
      <dgm:prSet presAssocID="{EA7C45EA-22CE-417E-B8B5-ECE96D841388}" presName="horz2" presStyleCnt="0"/>
      <dgm:spPr/>
    </dgm:pt>
    <dgm:pt modelId="{80DF9741-68E3-40EC-BD43-C11CB44F110D}" type="pres">
      <dgm:prSet presAssocID="{EA7C45EA-22CE-417E-B8B5-ECE96D841388}" presName="horzSpace2" presStyleCnt="0"/>
      <dgm:spPr/>
    </dgm:pt>
    <dgm:pt modelId="{0D790980-6E44-44DE-A2A4-3CFFD40223DA}" type="pres">
      <dgm:prSet presAssocID="{EA7C45EA-22CE-417E-B8B5-ECE96D841388}" presName="tx2" presStyleLbl="revTx" presStyleIdx="2" presStyleCnt="7"/>
      <dgm:spPr/>
    </dgm:pt>
    <dgm:pt modelId="{5F30C26F-9DE7-4AC2-9B53-E1EC4D913E9E}" type="pres">
      <dgm:prSet presAssocID="{EA7C45EA-22CE-417E-B8B5-ECE96D841388}" presName="vert2" presStyleCnt="0"/>
      <dgm:spPr/>
    </dgm:pt>
    <dgm:pt modelId="{3E341A03-7C12-45FC-9F01-D19BDEB16B79}" type="pres">
      <dgm:prSet presAssocID="{EA7C45EA-22CE-417E-B8B5-ECE96D841388}" presName="thinLine2b" presStyleLbl="callout" presStyleIdx="1" presStyleCnt="5"/>
      <dgm:spPr/>
    </dgm:pt>
    <dgm:pt modelId="{AB969639-6436-45AA-8FB6-0561291E6750}" type="pres">
      <dgm:prSet presAssocID="{EA7C45EA-22CE-417E-B8B5-ECE96D841388}" presName="vertSpace2b" presStyleCnt="0"/>
      <dgm:spPr/>
    </dgm:pt>
    <dgm:pt modelId="{BBF7B521-760B-48FA-962B-70C32E9FECA9}" type="pres">
      <dgm:prSet presAssocID="{E8D149E4-7F59-43A2-88D7-2DF5DA1A41CF}" presName="horz2" presStyleCnt="0"/>
      <dgm:spPr/>
    </dgm:pt>
    <dgm:pt modelId="{B25AB202-92EC-4713-B629-D5F4F3ADBF48}" type="pres">
      <dgm:prSet presAssocID="{E8D149E4-7F59-43A2-88D7-2DF5DA1A41CF}" presName="horzSpace2" presStyleCnt="0"/>
      <dgm:spPr/>
    </dgm:pt>
    <dgm:pt modelId="{39AF93BB-860A-4F63-A775-AE9F2A421C06}" type="pres">
      <dgm:prSet presAssocID="{E8D149E4-7F59-43A2-88D7-2DF5DA1A41CF}" presName="tx2" presStyleLbl="revTx" presStyleIdx="3" presStyleCnt="7"/>
      <dgm:spPr/>
    </dgm:pt>
    <dgm:pt modelId="{B5AA0585-EB33-483B-8170-F8D232660014}" type="pres">
      <dgm:prSet presAssocID="{E8D149E4-7F59-43A2-88D7-2DF5DA1A41CF}" presName="vert2" presStyleCnt="0"/>
      <dgm:spPr/>
    </dgm:pt>
    <dgm:pt modelId="{D809A6E5-2681-4DC9-ACD3-4026C2B6DB8D}" type="pres">
      <dgm:prSet presAssocID="{E8D149E4-7F59-43A2-88D7-2DF5DA1A41CF}" presName="thinLine2b" presStyleLbl="callout" presStyleIdx="2" presStyleCnt="5"/>
      <dgm:spPr/>
    </dgm:pt>
    <dgm:pt modelId="{229DDCE4-7336-420B-8966-D8A272DA307E}" type="pres">
      <dgm:prSet presAssocID="{E8D149E4-7F59-43A2-88D7-2DF5DA1A41CF}" presName="vertSpace2b" presStyleCnt="0"/>
      <dgm:spPr/>
    </dgm:pt>
    <dgm:pt modelId="{6EB9A463-7C92-4047-8E49-65D9B69535B8}" type="pres">
      <dgm:prSet presAssocID="{645C2F38-9E1A-48B4-80D6-7DBE2538C3A6}" presName="horz2" presStyleCnt="0"/>
      <dgm:spPr/>
    </dgm:pt>
    <dgm:pt modelId="{4A823A61-A9D7-4915-A360-359C64D533BC}" type="pres">
      <dgm:prSet presAssocID="{645C2F38-9E1A-48B4-80D6-7DBE2538C3A6}" presName="horzSpace2" presStyleCnt="0"/>
      <dgm:spPr/>
    </dgm:pt>
    <dgm:pt modelId="{5CC7C663-A148-4B54-B17F-FCDBA137BC19}" type="pres">
      <dgm:prSet presAssocID="{645C2F38-9E1A-48B4-80D6-7DBE2538C3A6}" presName="tx2" presStyleLbl="revTx" presStyleIdx="4" presStyleCnt="7"/>
      <dgm:spPr/>
    </dgm:pt>
    <dgm:pt modelId="{1F10DDCD-3FC4-4D2A-AD6A-7721FFC321AD}" type="pres">
      <dgm:prSet presAssocID="{645C2F38-9E1A-48B4-80D6-7DBE2538C3A6}" presName="vert2" presStyleCnt="0"/>
      <dgm:spPr/>
    </dgm:pt>
    <dgm:pt modelId="{F76CEBF7-6804-47A5-8D2A-EBA5301B8AF2}" type="pres">
      <dgm:prSet presAssocID="{645C2F38-9E1A-48B4-80D6-7DBE2538C3A6}" presName="thinLine2b" presStyleLbl="callout" presStyleIdx="3" presStyleCnt="5"/>
      <dgm:spPr/>
    </dgm:pt>
    <dgm:pt modelId="{DBD03F63-5ECE-4EA2-964D-21CB776A7BA4}" type="pres">
      <dgm:prSet presAssocID="{645C2F38-9E1A-48B4-80D6-7DBE2538C3A6}" presName="vertSpace2b" presStyleCnt="0"/>
      <dgm:spPr/>
    </dgm:pt>
    <dgm:pt modelId="{A324356A-6220-4268-BE5C-2B335C5A9336}" type="pres">
      <dgm:prSet presAssocID="{7AF3BCD3-89DD-4280-9584-8D232B17EA54}" presName="thickLine" presStyleLbl="alignNode1" presStyleIdx="1" presStyleCnt="2"/>
      <dgm:spPr/>
    </dgm:pt>
    <dgm:pt modelId="{411974EF-320A-492E-88CD-2C847E88BFB6}" type="pres">
      <dgm:prSet presAssocID="{7AF3BCD3-89DD-4280-9584-8D232B17EA54}" presName="horz1" presStyleCnt="0"/>
      <dgm:spPr/>
    </dgm:pt>
    <dgm:pt modelId="{C385CB60-57DC-4F02-B1BC-6D16AE87CF28}" type="pres">
      <dgm:prSet presAssocID="{7AF3BCD3-89DD-4280-9584-8D232B17EA54}" presName="tx1" presStyleLbl="revTx" presStyleIdx="5" presStyleCnt="7"/>
      <dgm:spPr/>
    </dgm:pt>
    <dgm:pt modelId="{3AD91A4D-871B-414D-9718-08D072B87854}" type="pres">
      <dgm:prSet presAssocID="{7AF3BCD3-89DD-4280-9584-8D232B17EA54}" presName="vert1" presStyleCnt="0"/>
      <dgm:spPr/>
    </dgm:pt>
    <dgm:pt modelId="{24A00F17-372F-42C6-B33D-AC4C16CE4962}" type="pres">
      <dgm:prSet presAssocID="{221DD313-7B12-4173-8EC9-FD47B5518BB1}" presName="vertSpace2a" presStyleCnt="0"/>
      <dgm:spPr/>
    </dgm:pt>
    <dgm:pt modelId="{3ED2F182-C271-4603-9B15-095C4A09FBD3}" type="pres">
      <dgm:prSet presAssocID="{221DD313-7B12-4173-8EC9-FD47B5518BB1}" presName="horz2" presStyleCnt="0"/>
      <dgm:spPr/>
    </dgm:pt>
    <dgm:pt modelId="{349C9359-8364-42E6-9990-1D1147660999}" type="pres">
      <dgm:prSet presAssocID="{221DD313-7B12-4173-8EC9-FD47B5518BB1}" presName="horzSpace2" presStyleCnt="0"/>
      <dgm:spPr/>
    </dgm:pt>
    <dgm:pt modelId="{9E31DB6F-7897-4198-A8F9-71D8CD6F875B}" type="pres">
      <dgm:prSet presAssocID="{221DD313-7B12-4173-8EC9-FD47B5518BB1}" presName="tx2" presStyleLbl="revTx" presStyleIdx="6" presStyleCnt="7"/>
      <dgm:spPr/>
    </dgm:pt>
    <dgm:pt modelId="{6E16A104-6244-42C3-BAD3-79E50E3AECBF}" type="pres">
      <dgm:prSet presAssocID="{221DD313-7B12-4173-8EC9-FD47B5518BB1}" presName="vert2" presStyleCnt="0"/>
      <dgm:spPr/>
    </dgm:pt>
    <dgm:pt modelId="{F5BC7B0F-F3C0-42E5-8270-23E07249E05C}" type="pres">
      <dgm:prSet presAssocID="{221DD313-7B12-4173-8EC9-FD47B5518BB1}" presName="thinLine2b" presStyleLbl="callout" presStyleIdx="4" presStyleCnt="5"/>
      <dgm:spPr/>
    </dgm:pt>
    <dgm:pt modelId="{5F862B4B-5C46-41F6-A182-2D9862D6463E}" type="pres">
      <dgm:prSet presAssocID="{221DD313-7B12-4173-8EC9-FD47B5518BB1}" presName="vertSpace2b" presStyleCnt="0"/>
      <dgm:spPr/>
    </dgm:pt>
  </dgm:ptLst>
  <dgm:cxnLst>
    <dgm:cxn modelId="{E18ACB01-70D8-4657-BE94-F4D5E6448991}" type="presOf" srcId="{7AF3BCD3-89DD-4280-9584-8D232B17EA54}" destId="{C385CB60-57DC-4F02-B1BC-6D16AE87CF28}" srcOrd="0" destOrd="0" presId="urn:microsoft.com/office/officeart/2008/layout/LinedList"/>
    <dgm:cxn modelId="{8186C112-47D0-44BE-BB39-E3B0310D6B57}" srcId="{51D3966D-23B7-4A8C-9659-9F656EAE3762}" destId="{EA7C45EA-22CE-417E-B8B5-ECE96D841388}" srcOrd="1" destOrd="0" parTransId="{8B3973DA-1D05-4AE9-BF4B-9A06DE7E695C}" sibTransId="{77172217-86C2-4251-8B0B-886A92A1241E}"/>
    <dgm:cxn modelId="{9DAEE013-3042-4F73-BAC9-CE79FE9ABF30}" srcId="{51D3966D-23B7-4A8C-9659-9F656EAE3762}" destId="{E8D149E4-7F59-43A2-88D7-2DF5DA1A41CF}" srcOrd="2" destOrd="0" parTransId="{A7832107-2772-4634-8CB6-DA20D8C9F8C9}" sibTransId="{B20123DC-4A3C-45AB-9FB0-D366DB03B16C}"/>
    <dgm:cxn modelId="{C8909C1F-A065-41D1-8440-5FEAF6932590}" srcId="{7AF3BCD3-89DD-4280-9584-8D232B17EA54}" destId="{221DD313-7B12-4173-8EC9-FD47B5518BB1}" srcOrd="0" destOrd="0" parTransId="{77A543D5-C50B-48D5-9295-8C3F7349F6C9}" sibTransId="{43C65452-CDAB-41CD-9E75-2B74D44DE8C2}"/>
    <dgm:cxn modelId="{B6EFC629-37D1-4BC1-8269-232A208005D8}" type="presOf" srcId="{E8D149E4-7F59-43A2-88D7-2DF5DA1A41CF}" destId="{39AF93BB-860A-4F63-A775-AE9F2A421C06}" srcOrd="0" destOrd="0" presId="urn:microsoft.com/office/officeart/2008/layout/LinedList"/>
    <dgm:cxn modelId="{4BAC4532-8036-4296-BB6C-6151EBEBBB44}" srcId="{47D84357-B57A-4C71-B260-803707BB9575}" destId="{51D3966D-23B7-4A8C-9659-9F656EAE3762}" srcOrd="0" destOrd="0" parTransId="{C305B744-00AE-4AE2-AA31-1EC8F92BFE04}" sibTransId="{13C5C594-51B7-4737-9FD2-94E64B3FE753}"/>
    <dgm:cxn modelId="{2E3D1C4E-385F-4B9B-902C-9CE9E833B6D9}" type="presOf" srcId="{221DD313-7B12-4173-8EC9-FD47B5518BB1}" destId="{9E31DB6F-7897-4198-A8F9-71D8CD6F875B}" srcOrd="0" destOrd="0" presId="urn:microsoft.com/office/officeart/2008/layout/LinedList"/>
    <dgm:cxn modelId="{BC968E70-62BD-4DC9-9B49-A415E8B1C66B}" type="presOf" srcId="{51D3966D-23B7-4A8C-9659-9F656EAE3762}" destId="{5531EE54-EC3D-4294-B12C-74365A6EE939}" srcOrd="0" destOrd="0" presId="urn:microsoft.com/office/officeart/2008/layout/LinedList"/>
    <dgm:cxn modelId="{F8331756-1215-4F7C-BD33-073865599200}" srcId="{47D84357-B57A-4C71-B260-803707BB9575}" destId="{7AF3BCD3-89DD-4280-9584-8D232B17EA54}" srcOrd="1" destOrd="0" parTransId="{0A84F00D-1C2A-41ED-ADE8-80C818BDE288}" sibTransId="{3373B072-AA8C-48A6-9E50-C92861CA01AA}"/>
    <dgm:cxn modelId="{C068AD76-4179-4111-8DA5-C447445B9332}" srcId="{51D3966D-23B7-4A8C-9659-9F656EAE3762}" destId="{524E480B-665A-4A7C-B0A0-474D62C69912}" srcOrd="0" destOrd="0" parTransId="{6CD54D62-714E-45AF-878C-E66D57B60429}" sibTransId="{1D7DD8B2-8289-42A4-A303-DF7563324E76}"/>
    <dgm:cxn modelId="{9918D159-E4DF-4F1F-9761-CA14383E56C6}" type="presOf" srcId="{645C2F38-9E1A-48B4-80D6-7DBE2538C3A6}" destId="{5CC7C663-A148-4B54-B17F-FCDBA137BC19}" srcOrd="0" destOrd="0" presId="urn:microsoft.com/office/officeart/2008/layout/LinedList"/>
    <dgm:cxn modelId="{074F8FC1-E173-4C13-8DE0-6F3C5F184B66}" type="presOf" srcId="{47D84357-B57A-4C71-B260-803707BB9575}" destId="{79E7C5B7-7807-4B77-9683-9C9202D4DFB6}" srcOrd="0" destOrd="0" presId="urn:microsoft.com/office/officeart/2008/layout/LinedList"/>
    <dgm:cxn modelId="{C870E2C3-F4D9-470A-BB86-582840F3AEAD}" type="presOf" srcId="{524E480B-665A-4A7C-B0A0-474D62C69912}" destId="{8DE2C790-298E-4742-BE11-F120C50B19DE}" srcOrd="0" destOrd="0" presId="urn:microsoft.com/office/officeart/2008/layout/LinedList"/>
    <dgm:cxn modelId="{D33689F3-47A7-495E-A84D-09752FE5A822}" type="presOf" srcId="{EA7C45EA-22CE-417E-B8B5-ECE96D841388}" destId="{0D790980-6E44-44DE-A2A4-3CFFD40223DA}" srcOrd="0" destOrd="0" presId="urn:microsoft.com/office/officeart/2008/layout/LinedList"/>
    <dgm:cxn modelId="{8434B8FA-950D-4175-AE65-3FFF779C9632}" srcId="{51D3966D-23B7-4A8C-9659-9F656EAE3762}" destId="{645C2F38-9E1A-48B4-80D6-7DBE2538C3A6}" srcOrd="3" destOrd="0" parTransId="{85B8303C-B688-4B19-9891-A4070D3FCD0F}" sibTransId="{718819B1-DFF7-4160-B01C-A1C9B5A3652B}"/>
    <dgm:cxn modelId="{90260672-2C0D-440D-9B40-D59FD34C4C5F}" type="presParOf" srcId="{79E7C5B7-7807-4B77-9683-9C9202D4DFB6}" destId="{6315088B-1B03-410F-86B8-569A2015DB3F}" srcOrd="0" destOrd="0" presId="urn:microsoft.com/office/officeart/2008/layout/LinedList"/>
    <dgm:cxn modelId="{0BF3CADC-D154-402A-8AB1-728F1DCAE385}" type="presParOf" srcId="{79E7C5B7-7807-4B77-9683-9C9202D4DFB6}" destId="{BB26C99D-0B09-463F-95BA-86CEF94071A3}" srcOrd="1" destOrd="0" presId="urn:microsoft.com/office/officeart/2008/layout/LinedList"/>
    <dgm:cxn modelId="{0966F21A-36C5-49DB-856D-ACE5C594B455}" type="presParOf" srcId="{BB26C99D-0B09-463F-95BA-86CEF94071A3}" destId="{5531EE54-EC3D-4294-B12C-74365A6EE939}" srcOrd="0" destOrd="0" presId="urn:microsoft.com/office/officeart/2008/layout/LinedList"/>
    <dgm:cxn modelId="{E05FEFE1-8377-4433-B994-124A72F1E47E}" type="presParOf" srcId="{BB26C99D-0B09-463F-95BA-86CEF94071A3}" destId="{F0C98649-0140-449A-B995-22E73BB4CF84}" srcOrd="1" destOrd="0" presId="urn:microsoft.com/office/officeart/2008/layout/LinedList"/>
    <dgm:cxn modelId="{271BEB4F-A085-45E2-8B70-574BE9825901}" type="presParOf" srcId="{F0C98649-0140-449A-B995-22E73BB4CF84}" destId="{D97407E5-54B9-4DFB-9606-F54D82CD9C6E}" srcOrd="0" destOrd="0" presId="urn:microsoft.com/office/officeart/2008/layout/LinedList"/>
    <dgm:cxn modelId="{CABB95AF-BE30-49FB-A067-9B3BF54DF5E2}" type="presParOf" srcId="{F0C98649-0140-449A-B995-22E73BB4CF84}" destId="{5E60A727-CC3D-49AF-8069-6344FFCDB6F7}" srcOrd="1" destOrd="0" presId="urn:microsoft.com/office/officeart/2008/layout/LinedList"/>
    <dgm:cxn modelId="{190C6B73-09E2-4046-8F67-610C93F5C26B}" type="presParOf" srcId="{5E60A727-CC3D-49AF-8069-6344FFCDB6F7}" destId="{89B682A5-BC81-4374-9CBC-54D5FB1BD1B4}" srcOrd="0" destOrd="0" presId="urn:microsoft.com/office/officeart/2008/layout/LinedList"/>
    <dgm:cxn modelId="{DACF9288-4CA4-4CD2-9FF7-782E71E936A1}" type="presParOf" srcId="{5E60A727-CC3D-49AF-8069-6344FFCDB6F7}" destId="{8DE2C790-298E-4742-BE11-F120C50B19DE}" srcOrd="1" destOrd="0" presId="urn:microsoft.com/office/officeart/2008/layout/LinedList"/>
    <dgm:cxn modelId="{7BAA9F89-E800-45CD-93CA-7C42FC877299}" type="presParOf" srcId="{5E60A727-CC3D-49AF-8069-6344FFCDB6F7}" destId="{72B83566-1031-41D5-8BC9-14D5C71309F8}" srcOrd="2" destOrd="0" presId="urn:microsoft.com/office/officeart/2008/layout/LinedList"/>
    <dgm:cxn modelId="{3D7EEE7F-7FEF-4AF7-B784-FFB4508B0C09}" type="presParOf" srcId="{F0C98649-0140-449A-B995-22E73BB4CF84}" destId="{F4255FDC-E8D8-49EE-A6A6-B430AA471D88}" srcOrd="2" destOrd="0" presId="urn:microsoft.com/office/officeart/2008/layout/LinedList"/>
    <dgm:cxn modelId="{15EE4A2A-5AC0-4E9E-97C0-E759B446BEEE}" type="presParOf" srcId="{F0C98649-0140-449A-B995-22E73BB4CF84}" destId="{FF47B6B7-B031-403D-B4E1-47A209A27EEC}" srcOrd="3" destOrd="0" presId="urn:microsoft.com/office/officeart/2008/layout/LinedList"/>
    <dgm:cxn modelId="{7B042CEA-B7BC-4FBD-836B-8851ABDFC2F5}" type="presParOf" srcId="{F0C98649-0140-449A-B995-22E73BB4CF84}" destId="{1840187C-3F76-41CE-99DB-7F4A172C42BA}" srcOrd="4" destOrd="0" presId="urn:microsoft.com/office/officeart/2008/layout/LinedList"/>
    <dgm:cxn modelId="{7C7D839E-DDA6-42C2-9BC1-A94C47727440}" type="presParOf" srcId="{1840187C-3F76-41CE-99DB-7F4A172C42BA}" destId="{80DF9741-68E3-40EC-BD43-C11CB44F110D}" srcOrd="0" destOrd="0" presId="urn:microsoft.com/office/officeart/2008/layout/LinedList"/>
    <dgm:cxn modelId="{D55EFC35-DBCD-49DE-8D10-F8D37D0AB8C6}" type="presParOf" srcId="{1840187C-3F76-41CE-99DB-7F4A172C42BA}" destId="{0D790980-6E44-44DE-A2A4-3CFFD40223DA}" srcOrd="1" destOrd="0" presId="urn:microsoft.com/office/officeart/2008/layout/LinedList"/>
    <dgm:cxn modelId="{1C81D19D-E2A3-4442-80EF-A19C69A30577}" type="presParOf" srcId="{1840187C-3F76-41CE-99DB-7F4A172C42BA}" destId="{5F30C26F-9DE7-4AC2-9B53-E1EC4D913E9E}" srcOrd="2" destOrd="0" presId="urn:microsoft.com/office/officeart/2008/layout/LinedList"/>
    <dgm:cxn modelId="{BF169C49-566E-413C-84D4-50CECB9525E8}" type="presParOf" srcId="{F0C98649-0140-449A-B995-22E73BB4CF84}" destId="{3E341A03-7C12-45FC-9F01-D19BDEB16B79}" srcOrd="5" destOrd="0" presId="urn:microsoft.com/office/officeart/2008/layout/LinedList"/>
    <dgm:cxn modelId="{97D268DA-699A-4382-8AC9-67CF17488E96}" type="presParOf" srcId="{F0C98649-0140-449A-B995-22E73BB4CF84}" destId="{AB969639-6436-45AA-8FB6-0561291E6750}" srcOrd="6" destOrd="0" presId="urn:microsoft.com/office/officeart/2008/layout/LinedList"/>
    <dgm:cxn modelId="{2D4CE413-BAA5-4B8F-9883-D627CB2D4318}" type="presParOf" srcId="{F0C98649-0140-449A-B995-22E73BB4CF84}" destId="{BBF7B521-760B-48FA-962B-70C32E9FECA9}" srcOrd="7" destOrd="0" presId="urn:microsoft.com/office/officeart/2008/layout/LinedList"/>
    <dgm:cxn modelId="{6C4D7EDF-6DB9-4591-818F-DAA2B1D31773}" type="presParOf" srcId="{BBF7B521-760B-48FA-962B-70C32E9FECA9}" destId="{B25AB202-92EC-4713-B629-D5F4F3ADBF48}" srcOrd="0" destOrd="0" presId="urn:microsoft.com/office/officeart/2008/layout/LinedList"/>
    <dgm:cxn modelId="{E4782E03-97DB-4D8D-AFAD-D155CC30CCCC}" type="presParOf" srcId="{BBF7B521-760B-48FA-962B-70C32E9FECA9}" destId="{39AF93BB-860A-4F63-A775-AE9F2A421C06}" srcOrd="1" destOrd="0" presId="urn:microsoft.com/office/officeart/2008/layout/LinedList"/>
    <dgm:cxn modelId="{EAA50CC5-0A07-42C9-9FD2-91CC14E5962B}" type="presParOf" srcId="{BBF7B521-760B-48FA-962B-70C32E9FECA9}" destId="{B5AA0585-EB33-483B-8170-F8D232660014}" srcOrd="2" destOrd="0" presId="urn:microsoft.com/office/officeart/2008/layout/LinedList"/>
    <dgm:cxn modelId="{0B141156-DBC4-404A-AD7B-E3DD5490A710}" type="presParOf" srcId="{F0C98649-0140-449A-B995-22E73BB4CF84}" destId="{D809A6E5-2681-4DC9-ACD3-4026C2B6DB8D}" srcOrd="8" destOrd="0" presId="urn:microsoft.com/office/officeart/2008/layout/LinedList"/>
    <dgm:cxn modelId="{36C952E1-330A-4A2B-9BAB-9774127EAF3F}" type="presParOf" srcId="{F0C98649-0140-449A-B995-22E73BB4CF84}" destId="{229DDCE4-7336-420B-8966-D8A272DA307E}" srcOrd="9" destOrd="0" presId="urn:microsoft.com/office/officeart/2008/layout/LinedList"/>
    <dgm:cxn modelId="{7D6D7026-D6FE-4A16-BEC3-AE5AF7E12504}" type="presParOf" srcId="{F0C98649-0140-449A-B995-22E73BB4CF84}" destId="{6EB9A463-7C92-4047-8E49-65D9B69535B8}" srcOrd="10" destOrd="0" presId="urn:microsoft.com/office/officeart/2008/layout/LinedList"/>
    <dgm:cxn modelId="{21A95CDC-44D6-467C-B948-94C3043A4B88}" type="presParOf" srcId="{6EB9A463-7C92-4047-8E49-65D9B69535B8}" destId="{4A823A61-A9D7-4915-A360-359C64D533BC}" srcOrd="0" destOrd="0" presId="urn:microsoft.com/office/officeart/2008/layout/LinedList"/>
    <dgm:cxn modelId="{8096C15D-2C80-4E96-B60B-92913C5E5A8A}" type="presParOf" srcId="{6EB9A463-7C92-4047-8E49-65D9B69535B8}" destId="{5CC7C663-A148-4B54-B17F-FCDBA137BC19}" srcOrd="1" destOrd="0" presId="urn:microsoft.com/office/officeart/2008/layout/LinedList"/>
    <dgm:cxn modelId="{3129FAC7-6288-497C-A572-16A5C349DFF2}" type="presParOf" srcId="{6EB9A463-7C92-4047-8E49-65D9B69535B8}" destId="{1F10DDCD-3FC4-4D2A-AD6A-7721FFC321AD}" srcOrd="2" destOrd="0" presId="urn:microsoft.com/office/officeart/2008/layout/LinedList"/>
    <dgm:cxn modelId="{0A567174-AC4B-4B9E-8AB4-588223B45A45}" type="presParOf" srcId="{F0C98649-0140-449A-B995-22E73BB4CF84}" destId="{F76CEBF7-6804-47A5-8D2A-EBA5301B8AF2}" srcOrd="11" destOrd="0" presId="urn:microsoft.com/office/officeart/2008/layout/LinedList"/>
    <dgm:cxn modelId="{6152CB2A-A6DF-4D65-9C16-F1646A994FC4}" type="presParOf" srcId="{F0C98649-0140-449A-B995-22E73BB4CF84}" destId="{DBD03F63-5ECE-4EA2-964D-21CB776A7BA4}" srcOrd="12" destOrd="0" presId="urn:microsoft.com/office/officeart/2008/layout/LinedList"/>
    <dgm:cxn modelId="{1F12D949-5FD2-464D-97CC-6D11F6906F72}" type="presParOf" srcId="{79E7C5B7-7807-4B77-9683-9C9202D4DFB6}" destId="{A324356A-6220-4268-BE5C-2B335C5A9336}" srcOrd="2" destOrd="0" presId="urn:microsoft.com/office/officeart/2008/layout/LinedList"/>
    <dgm:cxn modelId="{B6928884-4A27-4758-BCC0-97F1BF700ECC}" type="presParOf" srcId="{79E7C5B7-7807-4B77-9683-9C9202D4DFB6}" destId="{411974EF-320A-492E-88CD-2C847E88BFB6}" srcOrd="3" destOrd="0" presId="urn:microsoft.com/office/officeart/2008/layout/LinedList"/>
    <dgm:cxn modelId="{AFC6EC4B-D8BC-4B25-980F-7530E6EF6B63}" type="presParOf" srcId="{411974EF-320A-492E-88CD-2C847E88BFB6}" destId="{C385CB60-57DC-4F02-B1BC-6D16AE87CF28}" srcOrd="0" destOrd="0" presId="urn:microsoft.com/office/officeart/2008/layout/LinedList"/>
    <dgm:cxn modelId="{9D36345C-2AC0-4EEF-B9F9-A09C2B41626B}" type="presParOf" srcId="{411974EF-320A-492E-88CD-2C847E88BFB6}" destId="{3AD91A4D-871B-414D-9718-08D072B87854}" srcOrd="1" destOrd="0" presId="urn:microsoft.com/office/officeart/2008/layout/LinedList"/>
    <dgm:cxn modelId="{03184F65-AA3B-4938-924E-C6EF30EA2322}" type="presParOf" srcId="{3AD91A4D-871B-414D-9718-08D072B87854}" destId="{24A00F17-372F-42C6-B33D-AC4C16CE4962}" srcOrd="0" destOrd="0" presId="urn:microsoft.com/office/officeart/2008/layout/LinedList"/>
    <dgm:cxn modelId="{5B6960C2-6AC0-4B77-ADBF-67D9D96F57DD}" type="presParOf" srcId="{3AD91A4D-871B-414D-9718-08D072B87854}" destId="{3ED2F182-C271-4603-9B15-095C4A09FBD3}" srcOrd="1" destOrd="0" presId="urn:microsoft.com/office/officeart/2008/layout/LinedList"/>
    <dgm:cxn modelId="{B815FE3D-2B30-4FFE-9BA4-E9483E7DFA67}" type="presParOf" srcId="{3ED2F182-C271-4603-9B15-095C4A09FBD3}" destId="{349C9359-8364-42E6-9990-1D1147660999}" srcOrd="0" destOrd="0" presId="urn:microsoft.com/office/officeart/2008/layout/LinedList"/>
    <dgm:cxn modelId="{99A44417-057B-421B-8BD0-666951B416AE}" type="presParOf" srcId="{3ED2F182-C271-4603-9B15-095C4A09FBD3}" destId="{9E31DB6F-7897-4198-A8F9-71D8CD6F875B}" srcOrd="1" destOrd="0" presId="urn:microsoft.com/office/officeart/2008/layout/LinedList"/>
    <dgm:cxn modelId="{7C733EFA-FB92-4344-AFA6-C03D0C26DA48}" type="presParOf" srcId="{3ED2F182-C271-4603-9B15-095C4A09FBD3}" destId="{6E16A104-6244-42C3-BAD3-79E50E3AECBF}" srcOrd="2" destOrd="0" presId="urn:microsoft.com/office/officeart/2008/layout/LinedList"/>
    <dgm:cxn modelId="{933E0C36-AC59-4BB7-9A4A-0654E3DF6FEC}" type="presParOf" srcId="{3AD91A4D-871B-414D-9718-08D072B87854}" destId="{F5BC7B0F-F3C0-42E5-8270-23E07249E05C}" srcOrd="2" destOrd="0" presId="urn:microsoft.com/office/officeart/2008/layout/LinedList"/>
    <dgm:cxn modelId="{C8F95D24-DC88-442C-A461-29F1A498A6FD}" type="presParOf" srcId="{3AD91A4D-871B-414D-9718-08D072B87854}" destId="{5F862B4B-5C46-41F6-A182-2D9862D6463E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F379CB2-2BB0-47A8-9538-5C1008139F65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0EB34D07-24F2-4D1A-AC3B-B7BAA52F3271}">
      <dgm:prSet phldrT="[Текст]"/>
      <dgm:spPr/>
      <dgm:t>
        <a:bodyPr/>
        <a:lstStyle/>
        <a:p>
          <a:r>
            <a:rPr lang="ru-RU" dirty="0"/>
            <a:t>Вебинар по теме «Наставничество как система: нормативная основа и организация работы»</a:t>
          </a:r>
        </a:p>
      </dgm:t>
    </dgm:pt>
    <dgm:pt modelId="{60631402-D9CC-4A5D-84A6-DC192106FD61}" type="parTrans" cxnId="{3B2015DE-1101-4376-AD69-3136653F0CE2}">
      <dgm:prSet/>
      <dgm:spPr/>
      <dgm:t>
        <a:bodyPr/>
        <a:lstStyle/>
        <a:p>
          <a:endParaRPr lang="ru-RU"/>
        </a:p>
      </dgm:t>
    </dgm:pt>
    <dgm:pt modelId="{D62D2E33-2811-4CD7-B1B0-4A4A9AC5B1D9}" type="sibTrans" cxnId="{3B2015DE-1101-4376-AD69-3136653F0CE2}">
      <dgm:prSet/>
      <dgm:spPr/>
      <dgm:t>
        <a:bodyPr/>
        <a:lstStyle/>
        <a:p>
          <a:endParaRPr lang="ru-RU"/>
        </a:p>
      </dgm:t>
    </dgm:pt>
    <dgm:pt modelId="{839CE0F4-1563-4D59-B4DE-9A32F264827A}">
      <dgm:prSet phldrT="[Текст]"/>
      <dgm:spPr/>
      <dgm:t>
        <a:bodyPr/>
        <a:lstStyle/>
        <a:p>
          <a:r>
            <a:rPr lang="ru-RU" dirty="0"/>
            <a:t>9 сентября 2026 года в 15:00</a:t>
          </a:r>
        </a:p>
      </dgm:t>
    </dgm:pt>
    <dgm:pt modelId="{E3923429-F43A-45A7-BB93-CAAD093E613F}" type="parTrans" cxnId="{493CB0B8-8AA2-4C7F-A06A-C9E8940104C9}">
      <dgm:prSet/>
      <dgm:spPr/>
      <dgm:t>
        <a:bodyPr/>
        <a:lstStyle/>
        <a:p>
          <a:endParaRPr lang="ru-RU"/>
        </a:p>
      </dgm:t>
    </dgm:pt>
    <dgm:pt modelId="{BABA6179-141D-4A91-BAD6-1967F1E5381A}" type="sibTrans" cxnId="{493CB0B8-8AA2-4C7F-A06A-C9E8940104C9}">
      <dgm:prSet/>
      <dgm:spPr/>
      <dgm:t>
        <a:bodyPr/>
        <a:lstStyle/>
        <a:p>
          <a:endParaRPr lang="ru-RU"/>
        </a:p>
      </dgm:t>
    </dgm:pt>
    <dgm:pt modelId="{5592414A-A41C-4F65-B452-6FE7F7C6CBBE}" type="pres">
      <dgm:prSet presAssocID="{4F379CB2-2BB0-47A8-9538-5C1008139F65}" presName="linear" presStyleCnt="0">
        <dgm:presLayoutVars>
          <dgm:dir/>
          <dgm:animLvl val="lvl"/>
          <dgm:resizeHandles val="exact"/>
        </dgm:presLayoutVars>
      </dgm:prSet>
      <dgm:spPr/>
    </dgm:pt>
    <dgm:pt modelId="{9227E953-CA4C-45BF-8722-1FB212FC38A6}" type="pres">
      <dgm:prSet presAssocID="{0EB34D07-24F2-4D1A-AC3B-B7BAA52F3271}" presName="parentLin" presStyleCnt="0"/>
      <dgm:spPr/>
    </dgm:pt>
    <dgm:pt modelId="{D7DBF7F7-E282-406A-B781-224C9905D472}" type="pres">
      <dgm:prSet presAssocID="{0EB34D07-24F2-4D1A-AC3B-B7BAA52F3271}" presName="parentLeftMargin" presStyleLbl="node1" presStyleIdx="0" presStyleCnt="2"/>
      <dgm:spPr/>
    </dgm:pt>
    <dgm:pt modelId="{67AF8F28-CCB2-46D9-A616-E2A9EF11639E}" type="pres">
      <dgm:prSet presAssocID="{0EB34D07-24F2-4D1A-AC3B-B7BAA52F327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6304E90-499C-4BD5-B0DC-AD3CF58A6FDE}" type="pres">
      <dgm:prSet presAssocID="{0EB34D07-24F2-4D1A-AC3B-B7BAA52F3271}" presName="negativeSpace" presStyleCnt="0"/>
      <dgm:spPr/>
    </dgm:pt>
    <dgm:pt modelId="{9770D6CC-3654-4D34-8784-58E70A023CE5}" type="pres">
      <dgm:prSet presAssocID="{0EB34D07-24F2-4D1A-AC3B-B7BAA52F3271}" presName="childText" presStyleLbl="conFgAcc1" presStyleIdx="0" presStyleCnt="2">
        <dgm:presLayoutVars>
          <dgm:bulletEnabled val="1"/>
        </dgm:presLayoutVars>
      </dgm:prSet>
      <dgm:spPr/>
    </dgm:pt>
    <dgm:pt modelId="{9778FA1E-DC26-4E9B-B945-72C652184831}" type="pres">
      <dgm:prSet presAssocID="{D62D2E33-2811-4CD7-B1B0-4A4A9AC5B1D9}" presName="spaceBetweenRectangles" presStyleCnt="0"/>
      <dgm:spPr/>
    </dgm:pt>
    <dgm:pt modelId="{6134839D-A813-4511-B133-D47A8E856256}" type="pres">
      <dgm:prSet presAssocID="{839CE0F4-1563-4D59-B4DE-9A32F264827A}" presName="parentLin" presStyleCnt="0"/>
      <dgm:spPr/>
    </dgm:pt>
    <dgm:pt modelId="{21457FFF-F394-443A-BE52-EE80E9443964}" type="pres">
      <dgm:prSet presAssocID="{839CE0F4-1563-4D59-B4DE-9A32F264827A}" presName="parentLeftMargin" presStyleLbl="node1" presStyleIdx="0" presStyleCnt="2"/>
      <dgm:spPr/>
    </dgm:pt>
    <dgm:pt modelId="{FDC21744-5AB5-4CCE-8D48-A4E9467594C3}" type="pres">
      <dgm:prSet presAssocID="{839CE0F4-1563-4D59-B4DE-9A32F264827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F68134E-0672-489F-A262-2320D68DFC73}" type="pres">
      <dgm:prSet presAssocID="{839CE0F4-1563-4D59-B4DE-9A32F264827A}" presName="negativeSpace" presStyleCnt="0"/>
      <dgm:spPr/>
    </dgm:pt>
    <dgm:pt modelId="{4B2DBFE9-8EE1-47D6-91BD-B3C9CF2EB462}" type="pres">
      <dgm:prSet presAssocID="{839CE0F4-1563-4D59-B4DE-9A32F264827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19FB503-3E57-461D-B5B9-4D5A1561E9C9}" type="presOf" srcId="{0EB34D07-24F2-4D1A-AC3B-B7BAA52F3271}" destId="{67AF8F28-CCB2-46D9-A616-E2A9EF11639E}" srcOrd="1" destOrd="0" presId="urn:microsoft.com/office/officeart/2005/8/layout/list1"/>
    <dgm:cxn modelId="{1CCC0635-72E8-4A3D-A895-C0463FF21062}" type="presOf" srcId="{839CE0F4-1563-4D59-B4DE-9A32F264827A}" destId="{21457FFF-F394-443A-BE52-EE80E9443964}" srcOrd="0" destOrd="0" presId="urn:microsoft.com/office/officeart/2005/8/layout/list1"/>
    <dgm:cxn modelId="{7DBBFC83-3AC5-40E2-951B-83BF1602C2D3}" type="presOf" srcId="{839CE0F4-1563-4D59-B4DE-9A32F264827A}" destId="{FDC21744-5AB5-4CCE-8D48-A4E9467594C3}" srcOrd="1" destOrd="0" presId="urn:microsoft.com/office/officeart/2005/8/layout/list1"/>
    <dgm:cxn modelId="{EFC119B4-BC89-4F89-A5DF-B7CDD36EB87A}" type="presOf" srcId="{0EB34D07-24F2-4D1A-AC3B-B7BAA52F3271}" destId="{D7DBF7F7-E282-406A-B781-224C9905D472}" srcOrd="0" destOrd="0" presId="urn:microsoft.com/office/officeart/2005/8/layout/list1"/>
    <dgm:cxn modelId="{493CB0B8-8AA2-4C7F-A06A-C9E8940104C9}" srcId="{4F379CB2-2BB0-47A8-9538-5C1008139F65}" destId="{839CE0F4-1563-4D59-B4DE-9A32F264827A}" srcOrd="1" destOrd="0" parTransId="{E3923429-F43A-45A7-BB93-CAAD093E613F}" sibTransId="{BABA6179-141D-4A91-BAD6-1967F1E5381A}"/>
    <dgm:cxn modelId="{72AF3DBA-6B06-4095-BC1A-3B8B65F66B4C}" type="presOf" srcId="{4F379CB2-2BB0-47A8-9538-5C1008139F65}" destId="{5592414A-A41C-4F65-B452-6FE7F7C6CBBE}" srcOrd="0" destOrd="0" presId="urn:microsoft.com/office/officeart/2005/8/layout/list1"/>
    <dgm:cxn modelId="{3B2015DE-1101-4376-AD69-3136653F0CE2}" srcId="{4F379CB2-2BB0-47A8-9538-5C1008139F65}" destId="{0EB34D07-24F2-4D1A-AC3B-B7BAA52F3271}" srcOrd="0" destOrd="0" parTransId="{60631402-D9CC-4A5D-84A6-DC192106FD61}" sibTransId="{D62D2E33-2811-4CD7-B1B0-4A4A9AC5B1D9}"/>
    <dgm:cxn modelId="{3ED5737F-FE27-42EA-A4B4-B86005A689A6}" type="presParOf" srcId="{5592414A-A41C-4F65-B452-6FE7F7C6CBBE}" destId="{9227E953-CA4C-45BF-8722-1FB212FC38A6}" srcOrd="0" destOrd="0" presId="urn:microsoft.com/office/officeart/2005/8/layout/list1"/>
    <dgm:cxn modelId="{B4B343F5-DA20-434D-9250-D400154C52C6}" type="presParOf" srcId="{9227E953-CA4C-45BF-8722-1FB212FC38A6}" destId="{D7DBF7F7-E282-406A-B781-224C9905D472}" srcOrd="0" destOrd="0" presId="urn:microsoft.com/office/officeart/2005/8/layout/list1"/>
    <dgm:cxn modelId="{711C8B2C-6A54-4C96-A940-5419294DF06B}" type="presParOf" srcId="{9227E953-CA4C-45BF-8722-1FB212FC38A6}" destId="{67AF8F28-CCB2-46D9-A616-E2A9EF11639E}" srcOrd="1" destOrd="0" presId="urn:microsoft.com/office/officeart/2005/8/layout/list1"/>
    <dgm:cxn modelId="{DECD6BBE-688A-4E2F-890A-52EF2736324B}" type="presParOf" srcId="{5592414A-A41C-4F65-B452-6FE7F7C6CBBE}" destId="{36304E90-499C-4BD5-B0DC-AD3CF58A6FDE}" srcOrd="1" destOrd="0" presId="urn:microsoft.com/office/officeart/2005/8/layout/list1"/>
    <dgm:cxn modelId="{5798CE2E-3CFD-4FE0-BDF7-C56FD8B5DB4C}" type="presParOf" srcId="{5592414A-A41C-4F65-B452-6FE7F7C6CBBE}" destId="{9770D6CC-3654-4D34-8784-58E70A023CE5}" srcOrd="2" destOrd="0" presId="urn:microsoft.com/office/officeart/2005/8/layout/list1"/>
    <dgm:cxn modelId="{6FA3E723-3C29-4AAE-BE52-2391DDA5D8C0}" type="presParOf" srcId="{5592414A-A41C-4F65-B452-6FE7F7C6CBBE}" destId="{9778FA1E-DC26-4E9B-B945-72C652184831}" srcOrd="3" destOrd="0" presId="urn:microsoft.com/office/officeart/2005/8/layout/list1"/>
    <dgm:cxn modelId="{836D3259-4C9F-493A-82F5-069E7776330E}" type="presParOf" srcId="{5592414A-A41C-4F65-B452-6FE7F7C6CBBE}" destId="{6134839D-A813-4511-B133-D47A8E856256}" srcOrd="4" destOrd="0" presId="urn:microsoft.com/office/officeart/2005/8/layout/list1"/>
    <dgm:cxn modelId="{74E7D262-C1A2-4214-99EC-1C21F89E5ECC}" type="presParOf" srcId="{6134839D-A813-4511-B133-D47A8E856256}" destId="{21457FFF-F394-443A-BE52-EE80E9443964}" srcOrd="0" destOrd="0" presId="urn:microsoft.com/office/officeart/2005/8/layout/list1"/>
    <dgm:cxn modelId="{E2A96E68-91F0-4F6D-9B68-4AFD2E9D8062}" type="presParOf" srcId="{6134839D-A813-4511-B133-D47A8E856256}" destId="{FDC21744-5AB5-4CCE-8D48-A4E9467594C3}" srcOrd="1" destOrd="0" presId="urn:microsoft.com/office/officeart/2005/8/layout/list1"/>
    <dgm:cxn modelId="{2EF023ED-B73A-4539-99A0-0CED3F5B0B8F}" type="presParOf" srcId="{5592414A-A41C-4F65-B452-6FE7F7C6CBBE}" destId="{5F68134E-0672-489F-A262-2320D68DFC73}" srcOrd="5" destOrd="0" presId="urn:microsoft.com/office/officeart/2005/8/layout/list1"/>
    <dgm:cxn modelId="{9F211732-4214-460C-AC51-C3A9BD7B7B85}" type="presParOf" srcId="{5592414A-A41C-4F65-B452-6FE7F7C6CBBE}" destId="{4B2DBFE9-8EE1-47D6-91BD-B3C9CF2EB46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EADA13F-1F46-4501-B0BC-ED83CEA5D659}" type="doc">
      <dgm:prSet loTypeId="urn:microsoft.com/office/officeart/2008/layout/Lin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08E1F51A-DD9C-4796-8740-595C62D0FABE}">
      <dgm:prSet/>
      <dgm:spPr/>
      <dgm:t>
        <a:bodyPr/>
        <a:lstStyle/>
        <a:p>
          <a:r>
            <a:rPr lang="ru-RU" b="0" i="0" dirty="0"/>
            <a:t>Это и психологические ЧС: суицид, групповые панические реакции и </a:t>
          </a:r>
          <a:r>
            <a:rPr lang="ru-RU" b="0" i="0" dirty="0" err="1"/>
            <a:t>др</a:t>
          </a:r>
          <a:r>
            <a:rPr lang="ru-RU" b="0" i="0" dirty="0"/>
            <a:t>; случаи, когда страх мгновенно "заражает" целый класс</a:t>
          </a:r>
          <a:endParaRPr lang="ru-RU" dirty="0"/>
        </a:p>
      </dgm:t>
    </dgm:pt>
    <dgm:pt modelId="{A44B4339-BB9E-47CE-AD93-77F9B0060874}" type="parTrans" cxnId="{C1E1BD7F-D399-4BB9-8A8E-6B6BE2FEDEAE}">
      <dgm:prSet/>
      <dgm:spPr/>
      <dgm:t>
        <a:bodyPr/>
        <a:lstStyle/>
        <a:p>
          <a:endParaRPr lang="ru-RU"/>
        </a:p>
      </dgm:t>
    </dgm:pt>
    <dgm:pt modelId="{4AA3CB30-9872-4D16-B0BD-825E6D87F1C4}" type="sibTrans" cxnId="{C1E1BD7F-D399-4BB9-8A8E-6B6BE2FEDEAE}">
      <dgm:prSet/>
      <dgm:spPr/>
      <dgm:t>
        <a:bodyPr/>
        <a:lstStyle/>
        <a:p>
          <a:endParaRPr lang="ru-RU"/>
        </a:p>
      </dgm:t>
    </dgm:pt>
    <dgm:pt modelId="{D387C0CF-DDF2-4A3D-AB3E-924BF8CBD5FD}">
      <dgm:prSet/>
      <dgm:spPr/>
      <dgm:t>
        <a:bodyPr/>
        <a:lstStyle/>
        <a:p>
          <a:r>
            <a:rPr lang="ru-RU" b="0" i="0" dirty="0"/>
            <a:t>Педагог может оказаться первым и единственным взрослым</a:t>
          </a:r>
          <a:endParaRPr lang="ru-RU" dirty="0"/>
        </a:p>
      </dgm:t>
    </dgm:pt>
    <dgm:pt modelId="{80CD0FE2-9446-44D6-855C-95DFA9E2A097}" type="parTrans" cxnId="{E9D87B64-904C-4642-8E7A-F2BBE3D8C275}">
      <dgm:prSet/>
      <dgm:spPr/>
      <dgm:t>
        <a:bodyPr/>
        <a:lstStyle/>
        <a:p>
          <a:endParaRPr lang="ru-RU"/>
        </a:p>
      </dgm:t>
    </dgm:pt>
    <dgm:pt modelId="{31E8B0E5-D4A9-4202-ABCD-2C810D4B3AC2}" type="sibTrans" cxnId="{E9D87B64-904C-4642-8E7A-F2BBE3D8C275}">
      <dgm:prSet/>
      <dgm:spPr/>
      <dgm:t>
        <a:bodyPr/>
        <a:lstStyle/>
        <a:p>
          <a:endParaRPr lang="ru-RU"/>
        </a:p>
      </dgm:t>
    </dgm:pt>
    <dgm:pt modelId="{760C4B7F-3D3A-4DF9-B814-C14513F235C9}">
      <dgm:prSet/>
      <dgm:spPr/>
      <dgm:t>
        <a:bodyPr/>
        <a:lstStyle/>
        <a:p>
          <a:r>
            <a:rPr lang="ru-RU" b="0" i="0" dirty="0"/>
            <a:t>Важно не растеряться, не поддаться общей панике, а действовать по алгоритму</a:t>
          </a:r>
          <a:endParaRPr lang="ru-RU" dirty="0"/>
        </a:p>
      </dgm:t>
    </dgm:pt>
    <dgm:pt modelId="{EF309FF7-B93C-4069-9225-E802319FFE6D}" type="parTrans" cxnId="{BD9DE289-4625-42E0-AB1B-EDBDC3BF8B25}">
      <dgm:prSet/>
      <dgm:spPr/>
      <dgm:t>
        <a:bodyPr/>
        <a:lstStyle/>
        <a:p>
          <a:endParaRPr lang="ru-RU"/>
        </a:p>
      </dgm:t>
    </dgm:pt>
    <dgm:pt modelId="{E8A03EF7-274D-4F76-84FA-6BC15BC83492}" type="sibTrans" cxnId="{BD9DE289-4625-42E0-AB1B-EDBDC3BF8B25}">
      <dgm:prSet/>
      <dgm:spPr/>
      <dgm:t>
        <a:bodyPr/>
        <a:lstStyle/>
        <a:p>
          <a:endParaRPr lang="ru-RU"/>
        </a:p>
      </dgm:t>
    </dgm:pt>
    <dgm:pt modelId="{60E4A73D-5556-4D2C-8073-BD1FED46F491}">
      <dgm:prSet/>
      <dgm:spPr/>
      <dgm:t>
        <a:bodyPr/>
        <a:lstStyle/>
        <a:p>
          <a:r>
            <a:rPr lang="ru-RU" b="0" i="0" dirty="0"/>
            <a:t>Ваше спокойствие в этот момент — самый мощный инструмент стабилизации кризисных состояний учащихся</a:t>
          </a:r>
          <a:endParaRPr lang="ru-RU" dirty="0"/>
        </a:p>
      </dgm:t>
    </dgm:pt>
    <dgm:pt modelId="{04A1769A-D53A-4B66-82F6-8DA2D7435EBC}" type="parTrans" cxnId="{3D9E810D-5E2F-4924-AFC2-06C5B98BFA5D}">
      <dgm:prSet/>
      <dgm:spPr/>
      <dgm:t>
        <a:bodyPr/>
        <a:lstStyle/>
        <a:p>
          <a:endParaRPr lang="ru-RU"/>
        </a:p>
      </dgm:t>
    </dgm:pt>
    <dgm:pt modelId="{4AFCA171-2544-4F3D-9D46-C18D5964F4C3}" type="sibTrans" cxnId="{3D9E810D-5E2F-4924-AFC2-06C5B98BFA5D}">
      <dgm:prSet/>
      <dgm:spPr/>
      <dgm:t>
        <a:bodyPr/>
        <a:lstStyle/>
        <a:p>
          <a:endParaRPr lang="ru-RU"/>
        </a:p>
      </dgm:t>
    </dgm:pt>
    <dgm:pt modelId="{BB215955-B1F8-46B0-8885-C3BB14C6D1E1}" type="pres">
      <dgm:prSet presAssocID="{5EADA13F-1F46-4501-B0BC-ED83CEA5D659}" presName="vert0" presStyleCnt="0">
        <dgm:presLayoutVars>
          <dgm:dir/>
          <dgm:animOne val="branch"/>
          <dgm:animLvl val="lvl"/>
        </dgm:presLayoutVars>
      </dgm:prSet>
      <dgm:spPr/>
    </dgm:pt>
    <dgm:pt modelId="{2A8C57C1-7A29-485B-9A19-3508C7D46485}" type="pres">
      <dgm:prSet presAssocID="{08E1F51A-DD9C-4796-8740-595C62D0FABE}" presName="thickLine" presStyleLbl="alignNode1" presStyleIdx="0" presStyleCnt="4"/>
      <dgm:spPr/>
    </dgm:pt>
    <dgm:pt modelId="{D7AB3759-A4A9-4A95-A899-39A2CCFB2AC9}" type="pres">
      <dgm:prSet presAssocID="{08E1F51A-DD9C-4796-8740-595C62D0FABE}" presName="horz1" presStyleCnt="0"/>
      <dgm:spPr/>
    </dgm:pt>
    <dgm:pt modelId="{0C9414A5-6EA6-44C8-9707-11999FD881A3}" type="pres">
      <dgm:prSet presAssocID="{08E1F51A-DD9C-4796-8740-595C62D0FABE}" presName="tx1" presStyleLbl="revTx" presStyleIdx="0" presStyleCnt="4"/>
      <dgm:spPr/>
    </dgm:pt>
    <dgm:pt modelId="{1AD6A564-3D31-4553-9E0B-83BB35D9187D}" type="pres">
      <dgm:prSet presAssocID="{08E1F51A-DD9C-4796-8740-595C62D0FABE}" presName="vert1" presStyleCnt="0"/>
      <dgm:spPr/>
    </dgm:pt>
    <dgm:pt modelId="{C8D29DCB-E635-4667-8DDF-3CF52267F123}" type="pres">
      <dgm:prSet presAssocID="{D387C0CF-DDF2-4A3D-AB3E-924BF8CBD5FD}" presName="thickLine" presStyleLbl="alignNode1" presStyleIdx="1" presStyleCnt="4"/>
      <dgm:spPr/>
    </dgm:pt>
    <dgm:pt modelId="{19535A83-2451-4E34-88A6-AA1F760999C0}" type="pres">
      <dgm:prSet presAssocID="{D387C0CF-DDF2-4A3D-AB3E-924BF8CBD5FD}" presName="horz1" presStyleCnt="0"/>
      <dgm:spPr/>
    </dgm:pt>
    <dgm:pt modelId="{9B4DD041-E64C-4FD6-8062-1FA093E2A9DE}" type="pres">
      <dgm:prSet presAssocID="{D387C0CF-DDF2-4A3D-AB3E-924BF8CBD5FD}" presName="tx1" presStyleLbl="revTx" presStyleIdx="1" presStyleCnt="4"/>
      <dgm:spPr/>
    </dgm:pt>
    <dgm:pt modelId="{EDE6F3EE-23F5-4F23-8082-31117967C0CA}" type="pres">
      <dgm:prSet presAssocID="{D387C0CF-DDF2-4A3D-AB3E-924BF8CBD5FD}" presName="vert1" presStyleCnt="0"/>
      <dgm:spPr/>
    </dgm:pt>
    <dgm:pt modelId="{5A093481-3CF1-46D3-A0E7-80C45257F833}" type="pres">
      <dgm:prSet presAssocID="{760C4B7F-3D3A-4DF9-B814-C14513F235C9}" presName="thickLine" presStyleLbl="alignNode1" presStyleIdx="2" presStyleCnt="4"/>
      <dgm:spPr/>
    </dgm:pt>
    <dgm:pt modelId="{15ED38B4-B479-4006-8DD1-0817E13698ED}" type="pres">
      <dgm:prSet presAssocID="{760C4B7F-3D3A-4DF9-B814-C14513F235C9}" presName="horz1" presStyleCnt="0"/>
      <dgm:spPr/>
    </dgm:pt>
    <dgm:pt modelId="{3DC4CC22-E8A5-4D40-9D8A-D23C17F2AA7D}" type="pres">
      <dgm:prSet presAssocID="{760C4B7F-3D3A-4DF9-B814-C14513F235C9}" presName="tx1" presStyleLbl="revTx" presStyleIdx="2" presStyleCnt="4"/>
      <dgm:spPr/>
    </dgm:pt>
    <dgm:pt modelId="{7A81BB42-B711-4D78-A61D-BFA16BDF791E}" type="pres">
      <dgm:prSet presAssocID="{760C4B7F-3D3A-4DF9-B814-C14513F235C9}" presName="vert1" presStyleCnt="0"/>
      <dgm:spPr/>
    </dgm:pt>
    <dgm:pt modelId="{ED870A30-3FC5-4D85-93C0-C6689153320F}" type="pres">
      <dgm:prSet presAssocID="{60E4A73D-5556-4D2C-8073-BD1FED46F491}" presName="thickLine" presStyleLbl="alignNode1" presStyleIdx="3" presStyleCnt="4"/>
      <dgm:spPr/>
    </dgm:pt>
    <dgm:pt modelId="{1A934627-3E0A-4BD6-A97D-982ED32F8745}" type="pres">
      <dgm:prSet presAssocID="{60E4A73D-5556-4D2C-8073-BD1FED46F491}" presName="horz1" presStyleCnt="0"/>
      <dgm:spPr/>
    </dgm:pt>
    <dgm:pt modelId="{E122F2D2-6B1E-4D69-8C99-2EB968D89566}" type="pres">
      <dgm:prSet presAssocID="{60E4A73D-5556-4D2C-8073-BD1FED46F491}" presName="tx1" presStyleLbl="revTx" presStyleIdx="3" presStyleCnt="4"/>
      <dgm:spPr/>
    </dgm:pt>
    <dgm:pt modelId="{FD44EE4A-31D9-446D-A603-A2B871CE7C04}" type="pres">
      <dgm:prSet presAssocID="{60E4A73D-5556-4D2C-8073-BD1FED46F491}" presName="vert1" presStyleCnt="0"/>
      <dgm:spPr/>
    </dgm:pt>
  </dgm:ptLst>
  <dgm:cxnLst>
    <dgm:cxn modelId="{3D9E810D-5E2F-4924-AFC2-06C5B98BFA5D}" srcId="{5EADA13F-1F46-4501-B0BC-ED83CEA5D659}" destId="{60E4A73D-5556-4D2C-8073-BD1FED46F491}" srcOrd="3" destOrd="0" parTransId="{04A1769A-D53A-4B66-82F6-8DA2D7435EBC}" sibTransId="{4AFCA171-2544-4F3D-9D46-C18D5964F4C3}"/>
    <dgm:cxn modelId="{2476C41D-CE54-4755-9D53-61216B31F56C}" type="presOf" srcId="{D387C0CF-DDF2-4A3D-AB3E-924BF8CBD5FD}" destId="{9B4DD041-E64C-4FD6-8062-1FA093E2A9DE}" srcOrd="0" destOrd="0" presId="urn:microsoft.com/office/officeart/2008/layout/LinedList"/>
    <dgm:cxn modelId="{A521A63B-92FB-44DE-9784-5BE8F5BDA554}" type="presOf" srcId="{5EADA13F-1F46-4501-B0BC-ED83CEA5D659}" destId="{BB215955-B1F8-46B0-8885-C3BB14C6D1E1}" srcOrd="0" destOrd="0" presId="urn:microsoft.com/office/officeart/2008/layout/LinedList"/>
    <dgm:cxn modelId="{E9D87B64-904C-4642-8E7A-F2BBE3D8C275}" srcId="{5EADA13F-1F46-4501-B0BC-ED83CEA5D659}" destId="{D387C0CF-DDF2-4A3D-AB3E-924BF8CBD5FD}" srcOrd="1" destOrd="0" parTransId="{80CD0FE2-9446-44D6-855C-95DFA9E2A097}" sibTransId="{31E8B0E5-D4A9-4202-ABCD-2C810D4B3AC2}"/>
    <dgm:cxn modelId="{C1E1BD7F-D399-4BB9-8A8E-6B6BE2FEDEAE}" srcId="{5EADA13F-1F46-4501-B0BC-ED83CEA5D659}" destId="{08E1F51A-DD9C-4796-8740-595C62D0FABE}" srcOrd="0" destOrd="0" parTransId="{A44B4339-BB9E-47CE-AD93-77F9B0060874}" sibTransId="{4AA3CB30-9872-4D16-B0BD-825E6D87F1C4}"/>
    <dgm:cxn modelId="{BD9DE289-4625-42E0-AB1B-EDBDC3BF8B25}" srcId="{5EADA13F-1F46-4501-B0BC-ED83CEA5D659}" destId="{760C4B7F-3D3A-4DF9-B814-C14513F235C9}" srcOrd="2" destOrd="0" parTransId="{EF309FF7-B93C-4069-9225-E802319FFE6D}" sibTransId="{E8A03EF7-274D-4F76-84FA-6BC15BC83492}"/>
    <dgm:cxn modelId="{ED347B94-6E1C-4DDE-B93A-BB60712D9353}" type="presOf" srcId="{08E1F51A-DD9C-4796-8740-595C62D0FABE}" destId="{0C9414A5-6EA6-44C8-9707-11999FD881A3}" srcOrd="0" destOrd="0" presId="urn:microsoft.com/office/officeart/2008/layout/LinedList"/>
    <dgm:cxn modelId="{773CF694-3BB8-4149-AD18-EB7817143EB0}" type="presOf" srcId="{760C4B7F-3D3A-4DF9-B814-C14513F235C9}" destId="{3DC4CC22-E8A5-4D40-9D8A-D23C17F2AA7D}" srcOrd="0" destOrd="0" presId="urn:microsoft.com/office/officeart/2008/layout/LinedList"/>
    <dgm:cxn modelId="{48959BBE-11AB-4543-872C-7A7870BB663B}" type="presOf" srcId="{60E4A73D-5556-4D2C-8073-BD1FED46F491}" destId="{E122F2D2-6B1E-4D69-8C99-2EB968D89566}" srcOrd="0" destOrd="0" presId="urn:microsoft.com/office/officeart/2008/layout/LinedList"/>
    <dgm:cxn modelId="{31DD6039-5B7F-4070-8380-A4DC8316A797}" type="presParOf" srcId="{BB215955-B1F8-46B0-8885-C3BB14C6D1E1}" destId="{2A8C57C1-7A29-485B-9A19-3508C7D46485}" srcOrd="0" destOrd="0" presId="urn:microsoft.com/office/officeart/2008/layout/LinedList"/>
    <dgm:cxn modelId="{65CC04C6-A46F-4D6A-B949-42FC7C749A60}" type="presParOf" srcId="{BB215955-B1F8-46B0-8885-C3BB14C6D1E1}" destId="{D7AB3759-A4A9-4A95-A899-39A2CCFB2AC9}" srcOrd="1" destOrd="0" presId="urn:microsoft.com/office/officeart/2008/layout/LinedList"/>
    <dgm:cxn modelId="{CC5FB3F5-9DB3-412C-AA47-42AEA4D0F059}" type="presParOf" srcId="{D7AB3759-A4A9-4A95-A899-39A2CCFB2AC9}" destId="{0C9414A5-6EA6-44C8-9707-11999FD881A3}" srcOrd="0" destOrd="0" presId="urn:microsoft.com/office/officeart/2008/layout/LinedList"/>
    <dgm:cxn modelId="{D0653BAD-CFE8-44D2-A2D1-DFDDB960B429}" type="presParOf" srcId="{D7AB3759-A4A9-4A95-A899-39A2CCFB2AC9}" destId="{1AD6A564-3D31-4553-9E0B-83BB35D9187D}" srcOrd="1" destOrd="0" presId="urn:microsoft.com/office/officeart/2008/layout/LinedList"/>
    <dgm:cxn modelId="{F5F3B3C3-A07F-456D-BCA7-5F04CC1C6A75}" type="presParOf" srcId="{BB215955-B1F8-46B0-8885-C3BB14C6D1E1}" destId="{C8D29DCB-E635-4667-8DDF-3CF52267F123}" srcOrd="2" destOrd="0" presId="urn:microsoft.com/office/officeart/2008/layout/LinedList"/>
    <dgm:cxn modelId="{0321E15F-918D-4345-86FD-464BF7637F7D}" type="presParOf" srcId="{BB215955-B1F8-46B0-8885-C3BB14C6D1E1}" destId="{19535A83-2451-4E34-88A6-AA1F760999C0}" srcOrd="3" destOrd="0" presId="urn:microsoft.com/office/officeart/2008/layout/LinedList"/>
    <dgm:cxn modelId="{22DA1BFE-0AAE-44D7-ADAD-4C92A0707D01}" type="presParOf" srcId="{19535A83-2451-4E34-88A6-AA1F760999C0}" destId="{9B4DD041-E64C-4FD6-8062-1FA093E2A9DE}" srcOrd="0" destOrd="0" presId="urn:microsoft.com/office/officeart/2008/layout/LinedList"/>
    <dgm:cxn modelId="{6A3938DC-A2C7-4917-9231-E4FEB424AA90}" type="presParOf" srcId="{19535A83-2451-4E34-88A6-AA1F760999C0}" destId="{EDE6F3EE-23F5-4F23-8082-31117967C0CA}" srcOrd="1" destOrd="0" presId="urn:microsoft.com/office/officeart/2008/layout/LinedList"/>
    <dgm:cxn modelId="{0CC9D200-ACB5-44A3-8523-57E1BD6C1A17}" type="presParOf" srcId="{BB215955-B1F8-46B0-8885-C3BB14C6D1E1}" destId="{5A093481-3CF1-46D3-A0E7-80C45257F833}" srcOrd="4" destOrd="0" presId="urn:microsoft.com/office/officeart/2008/layout/LinedList"/>
    <dgm:cxn modelId="{364F5E34-C1B5-4E4A-B153-5D2A95C8B970}" type="presParOf" srcId="{BB215955-B1F8-46B0-8885-C3BB14C6D1E1}" destId="{15ED38B4-B479-4006-8DD1-0817E13698ED}" srcOrd="5" destOrd="0" presId="urn:microsoft.com/office/officeart/2008/layout/LinedList"/>
    <dgm:cxn modelId="{8B69D9A2-18F0-425D-99DA-35B48AC6C9C1}" type="presParOf" srcId="{15ED38B4-B479-4006-8DD1-0817E13698ED}" destId="{3DC4CC22-E8A5-4D40-9D8A-D23C17F2AA7D}" srcOrd="0" destOrd="0" presId="urn:microsoft.com/office/officeart/2008/layout/LinedList"/>
    <dgm:cxn modelId="{9F59509D-02DF-4A14-B274-9B79DF63FF88}" type="presParOf" srcId="{15ED38B4-B479-4006-8DD1-0817E13698ED}" destId="{7A81BB42-B711-4D78-A61D-BFA16BDF791E}" srcOrd="1" destOrd="0" presId="urn:microsoft.com/office/officeart/2008/layout/LinedList"/>
    <dgm:cxn modelId="{67D3AAD4-25E1-4C72-852E-B41FA27CF066}" type="presParOf" srcId="{BB215955-B1F8-46B0-8885-C3BB14C6D1E1}" destId="{ED870A30-3FC5-4D85-93C0-C6689153320F}" srcOrd="6" destOrd="0" presId="urn:microsoft.com/office/officeart/2008/layout/LinedList"/>
    <dgm:cxn modelId="{1E09B735-F438-43D3-BB06-F68C5AB3B5AD}" type="presParOf" srcId="{BB215955-B1F8-46B0-8885-C3BB14C6D1E1}" destId="{1A934627-3E0A-4BD6-A97D-982ED32F8745}" srcOrd="7" destOrd="0" presId="urn:microsoft.com/office/officeart/2008/layout/LinedList"/>
    <dgm:cxn modelId="{0B078C45-E1BC-4EF3-8CB0-5554620A6005}" type="presParOf" srcId="{1A934627-3E0A-4BD6-A97D-982ED32F8745}" destId="{E122F2D2-6B1E-4D69-8C99-2EB968D89566}" srcOrd="0" destOrd="0" presId="urn:microsoft.com/office/officeart/2008/layout/LinedList"/>
    <dgm:cxn modelId="{28A39167-98AB-4D8D-8699-1BDC20372E5F}" type="presParOf" srcId="{1A934627-3E0A-4BD6-A97D-982ED32F8745}" destId="{FD44EE4A-31D9-446D-A603-A2B871CE7C0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60E3E93-0C53-4E01-9885-BD330E5AD80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E191A8-305C-4076-B933-2BC45DA28CA6}">
      <dgm:prSet/>
      <dgm:spPr/>
      <dgm:t>
        <a:bodyPr/>
        <a:lstStyle/>
        <a:p>
          <a:r>
            <a:rPr lang="ru-RU" b="0" i="0" dirty="0"/>
            <a:t>Это система простых, но эффективных действий, доступных любому подготовленному человеку. Ее цель — не вылечить, а стабилизировать: снизить остроту реакции, вернуть ощущение безопасности, дать опору </a:t>
          </a:r>
          <a:endParaRPr lang="ru-RU" dirty="0"/>
        </a:p>
      </dgm:t>
    </dgm:pt>
    <dgm:pt modelId="{34592209-99B8-4223-9FEC-E58BB0FDAD90}" type="parTrans" cxnId="{7C4DB0D1-C91D-4167-89F7-C302ADFEFDB1}">
      <dgm:prSet/>
      <dgm:spPr/>
      <dgm:t>
        <a:bodyPr/>
        <a:lstStyle/>
        <a:p>
          <a:endParaRPr lang="ru-RU"/>
        </a:p>
      </dgm:t>
    </dgm:pt>
    <dgm:pt modelId="{4118C0C8-72F8-46EB-827F-E3D01B5241AD}" type="sibTrans" cxnId="{7C4DB0D1-C91D-4167-89F7-C302ADFEFDB1}">
      <dgm:prSet/>
      <dgm:spPr/>
      <dgm:t>
        <a:bodyPr/>
        <a:lstStyle/>
        <a:p>
          <a:endParaRPr lang="ru-RU"/>
        </a:p>
      </dgm:t>
    </dgm:pt>
    <dgm:pt modelId="{7DFEA28C-D8E8-4895-83CA-910B8575FCB9}">
      <dgm:prSet/>
      <dgm:spPr/>
      <dgm:t>
        <a:bodyPr/>
        <a:lstStyle/>
        <a:p>
          <a:r>
            <a:rPr lang="ru-RU" b="0" i="0" dirty="0"/>
            <a:t>И главное — вовремя передать ребенка профессионалам</a:t>
          </a:r>
          <a:endParaRPr lang="ru-RU" dirty="0"/>
        </a:p>
      </dgm:t>
    </dgm:pt>
    <dgm:pt modelId="{A8D9B6F6-909B-44E5-B6C2-546B0E5CB23C}" type="parTrans" cxnId="{246DC62E-3386-473B-9653-2F835CF5C9D4}">
      <dgm:prSet/>
      <dgm:spPr/>
      <dgm:t>
        <a:bodyPr/>
        <a:lstStyle/>
        <a:p>
          <a:endParaRPr lang="ru-RU"/>
        </a:p>
      </dgm:t>
    </dgm:pt>
    <dgm:pt modelId="{1B40377A-029A-49AE-AA0D-0D70653C1CC0}" type="sibTrans" cxnId="{246DC62E-3386-473B-9653-2F835CF5C9D4}">
      <dgm:prSet/>
      <dgm:spPr/>
      <dgm:t>
        <a:bodyPr/>
        <a:lstStyle/>
        <a:p>
          <a:endParaRPr lang="ru-RU"/>
        </a:p>
      </dgm:t>
    </dgm:pt>
    <dgm:pt modelId="{63660100-E540-4F83-94D9-9C4EFFD47D4E}">
      <dgm:prSet/>
      <dgm:spPr/>
      <dgm:t>
        <a:bodyPr/>
        <a:lstStyle/>
        <a:p>
          <a:r>
            <a:rPr lang="ru-RU" b="0" i="0" dirty="0"/>
            <a:t>Мы не решаем проблему. Мы создаем условия, чтобы проблему могли решить те, кто обучен этому</a:t>
          </a:r>
          <a:endParaRPr lang="ru-RU" dirty="0"/>
        </a:p>
      </dgm:t>
    </dgm:pt>
    <dgm:pt modelId="{C8F08533-D0D7-44CA-85D6-0D2C914C1DF5}" type="parTrans" cxnId="{AA501E90-06C7-4C30-BB93-5DC0C7327E8D}">
      <dgm:prSet/>
      <dgm:spPr/>
      <dgm:t>
        <a:bodyPr/>
        <a:lstStyle/>
        <a:p>
          <a:endParaRPr lang="ru-RU"/>
        </a:p>
      </dgm:t>
    </dgm:pt>
    <dgm:pt modelId="{B1E42AE2-B8A7-438A-BB8A-64DB8F092104}" type="sibTrans" cxnId="{AA501E90-06C7-4C30-BB93-5DC0C7327E8D}">
      <dgm:prSet/>
      <dgm:spPr/>
      <dgm:t>
        <a:bodyPr/>
        <a:lstStyle/>
        <a:p>
          <a:endParaRPr lang="ru-RU"/>
        </a:p>
      </dgm:t>
    </dgm:pt>
    <dgm:pt modelId="{0A629035-3EE2-4ED5-8783-D72BD3AB926E}" type="pres">
      <dgm:prSet presAssocID="{060E3E93-0C53-4E01-9885-BD330E5AD80A}" presName="vert0" presStyleCnt="0">
        <dgm:presLayoutVars>
          <dgm:dir/>
          <dgm:animOne val="branch"/>
          <dgm:animLvl val="lvl"/>
        </dgm:presLayoutVars>
      </dgm:prSet>
      <dgm:spPr/>
    </dgm:pt>
    <dgm:pt modelId="{498ACEEF-A9C4-4EED-8F88-421147393974}" type="pres">
      <dgm:prSet presAssocID="{E1E191A8-305C-4076-B933-2BC45DA28CA6}" presName="thickLine" presStyleLbl="alignNode1" presStyleIdx="0" presStyleCnt="3"/>
      <dgm:spPr/>
    </dgm:pt>
    <dgm:pt modelId="{3F63E207-6000-432A-AD04-0C7915BDBF7C}" type="pres">
      <dgm:prSet presAssocID="{E1E191A8-305C-4076-B933-2BC45DA28CA6}" presName="horz1" presStyleCnt="0"/>
      <dgm:spPr/>
    </dgm:pt>
    <dgm:pt modelId="{30B1E46F-EA5A-4E94-AED6-C84FF8BAF6DA}" type="pres">
      <dgm:prSet presAssocID="{E1E191A8-305C-4076-B933-2BC45DA28CA6}" presName="tx1" presStyleLbl="revTx" presStyleIdx="0" presStyleCnt="3"/>
      <dgm:spPr/>
    </dgm:pt>
    <dgm:pt modelId="{B278BDEF-D423-4A88-94AF-447BC30B5344}" type="pres">
      <dgm:prSet presAssocID="{E1E191A8-305C-4076-B933-2BC45DA28CA6}" presName="vert1" presStyleCnt="0"/>
      <dgm:spPr/>
    </dgm:pt>
    <dgm:pt modelId="{CCC3F78A-636B-4C45-B56F-B00AAFC844AC}" type="pres">
      <dgm:prSet presAssocID="{7DFEA28C-D8E8-4895-83CA-910B8575FCB9}" presName="thickLine" presStyleLbl="alignNode1" presStyleIdx="1" presStyleCnt="3"/>
      <dgm:spPr/>
    </dgm:pt>
    <dgm:pt modelId="{2A7BEBEA-6F46-4055-86D0-F8CBCCC0524C}" type="pres">
      <dgm:prSet presAssocID="{7DFEA28C-D8E8-4895-83CA-910B8575FCB9}" presName="horz1" presStyleCnt="0"/>
      <dgm:spPr/>
    </dgm:pt>
    <dgm:pt modelId="{1DCFBF0E-D991-4BFF-B4EE-09684ED22C6D}" type="pres">
      <dgm:prSet presAssocID="{7DFEA28C-D8E8-4895-83CA-910B8575FCB9}" presName="tx1" presStyleLbl="revTx" presStyleIdx="1" presStyleCnt="3"/>
      <dgm:spPr/>
    </dgm:pt>
    <dgm:pt modelId="{31AA0EF4-190C-46B7-BF15-4FD0BA94B98A}" type="pres">
      <dgm:prSet presAssocID="{7DFEA28C-D8E8-4895-83CA-910B8575FCB9}" presName="vert1" presStyleCnt="0"/>
      <dgm:spPr/>
    </dgm:pt>
    <dgm:pt modelId="{BE18CF03-C3E2-4947-8304-4A5FDB07D1FF}" type="pres">
      <dgm:prSet presAssocID="{63660100-E540-4F83-94D9-9C4EFFD47D4E}" presName="thickLine" presStyleLbl="alignNode1" presStyleIdx="2" presStyleCnt="3"/>
      <dgm:spPr/>
    </dgm:pt>
    <dgm:pt modelId="{AEB05ABA-0AD6-4B5E-8574-9C80B50CBA16}" type="pres">
      <dgm:prSet presAssocID="{63660100-E540-4F83-94D9-9C4EFFD47D4E}" presName="horz1" presStyleCnt="0"/>
      <dgm:spPr/>
    </dgm:pt>
    <dgm:pt modelId="{7A50AD16-FACE-40AB-AD45-AEF9348B474A}" type="pres">
      <dgm:prSet presAssocID="{63660100-E540-4F83-94D9-9C4EFFD47D4E}" presName="tx1" presStyleLbl="revTx" presStyleIdx="2" presStyleCnt="3"/>
      <dgm:spPr/>
    </dgm:pt>
    <dgm:pt modelId="{B1CA473F-C477-4D32-81BF-B6948145D39F}" type="pres">
      <dgm:prSet presAssocID="{63660100-E540-4F83-94D9-9C4EFFD47D4E}" presName="vert1" presStyleCnt="0"/>
      <dgm:spPr/>
    </dgm:pt>
  </dgm:ptLst>
  <dgm:cxnLst>
    <dgm:cxn modelId="{246DC62E-3386-473B-9653-2F835CF5C9D4}" srcId="{060E3E93-0C53-4E01-9885-BD330E5AD80A}" destId="{7DFEA28C-D8E8-4895-83CA-910B8575FCB9}" srcOrd="1" destOrd="0" parTransId="{A8D9B6F6-909B-44E5-B6C2-546B0E5CB23C}" sibTransId="{1B40377A-029A-49AE-AA0D-0D70653C1CC0}"/>
    <dgm:cxn modelId="{AA501E90-06C7-4C30-BB93-5DC0C7327E8D}" srcId="{060E3E93-0C53-4E01-9885-BD330E5AD80A}" destId="{63660100-E540-4F83-94D9-9C4EFFD47D4E}" srcOrd="2" destOrd="0" parTransId="{C8F08533-D0D7-44CA-85D6-0D2C914C1DF5}" sibTransId="{B1E42AE2-B8A7-438A-BB8A-64DB8F092104}"/>
    <dgm:cxn modelId="{0F1F65A0-E6E2-4215-A47C-AE22BB2C54C8}" type="presOf" srcId="{63660100-E540-4F83-94D9-9C4EFFD47D4E}" destId="{7A50AD16-FACE-40AB-AD45-AEF9348B474A}" srcOrd="0" destOrd="0" presId="urn:microsoft.com/office/officeart/2008/layout/LinedList"/>
    <dgm:cxn modelId="{24CA6BA5-F94B-4A73-A8F2-C0E3AF1CA6A5}" type="presOf" srcId="{E1E191A8-305C-4076-B933-2BC45DA28CA6}" destId="{30B1E46F-EA5A-4E94-AED6-C84FF8BAF6DA}" srcOrd="0" destOrd="0" presId="urn:microsoft.com/office/officeart/2008/layout/LinedList"/>
    <dgm:cxn modelId="{7C4DB0D1-C91D-4167-89F7-C302ADFEFDB1}" srcId="{060E3E93-0C53-4E01-9885-BD330E5AD80A}" destId="{E1E191A8-305C-4076-B933-2BC45DA28CA6}" srcOrd="0" destOrd="0" parTransId="{34592209-99B8-4223-9FEC-E58BB0FDAD90}" sibTransId="{4118C0C8-72F8-46EB-827F-E3D01B5241AD}"/>
    <dgm:cxn modelId="{46E424D5-5777-47D8-9CA7-031ACA500BF7}" type="presOf" srcId="{7DFEA28C-D8E8-4895-83CA-910B8575FCB9}" destId="{1DCFBF0E-D991-4BFF-B4EE-09684ED22C6D}" srcOrd="0" destOrd="0" presId="urn:microsoft.com/office/officeart/2008/layout/LinedList"/>
    <dgm:cxn modelId="{98522AFA-E02A-4C01-A379-E91BBADA7401}" type="presOf" srcId="{060E3E93-0C53-4E01-9885-BD330E5AD80A}" destId="{0A629035-3EE2-4ED5-8783-D72BD3AB926E}" srcOrd="0" destOrd="0" presId="urn:microsoft.com/office/officeart/2008/layout/LinedList"/>
    <dgm:cxn modelId="{89C51024-E81B-4825-AD8F-B93670B1E459}" type="presParOf" srcId="{0A629035-3EE2-4ED5-8783-D72BD3AB926E}" destId="{498ACEEF-A9C4-4EED-8F88-421147393974}" srcOrd="0" destOrd="0" presId="urn:microsoft.com/office/officeart/2008/layout/LinedList"/>
    <dgm:cxn modelId="{969BB6AF-8491-4653-84FF-E582872A86BB}" type="presParOf" srcId="{0A629035-3EE2-4ED5-8783-D72BD3AB926E}" destId="{3F63E207-6000-432A-AD04-0C7915BDBF7C}" srcOrd="1" destOrd="0" presId="urn:microsoft.com/office/officeart/2008/layout/LinedList"/>
    <dgm:cxn modelId="{D3FF2E27-5E1A-4482-960F-E52408AA89F8}" type="presParOf" srcId="{3F63E207-6000-432A-AD04-0C7915BDBF7C}" destId="{30B1E46F-EA5A-4E94-AED6-C84FF8BAF6DA}" srcOrd="0" destOrd="0" presId="urn:microsoft.com/office/officeart/2008/layout/LinedList"/>
    <dgm:cxn modelId="{F05AF0AA-86F3-47FB-8EDA-79A89F8B70A1}" type="presParOf" srcId="{3F63E207-6000-432A-AD04-0C7915BDBF7C}" destId="{B278BDEF-D423-4A88-94AF-447BC30B5344}" srcOrd="1" destOrd="0" presId="urn:microsoft.com/office/officeart/2008/layout/LinedList"/>
    <dgm:cxn modelId="{8CDE2EB2-E9A1-4F44-ADBB-4DFEFDC2B627}" type="presParOf" srcId="{0A629035-3EE2-4ED5-8783-D72BD3AB926E}" destId="{CCC3F78A-636B-4C45-B56F-B00AAFC844AC}" srcOrd="2" destOrd="0" presId="urn:microsoft.com/office/officeart/2008/layout/LinedList"/>
    <dgm:cxn modelId="{60209DA7-F610-4D6F-91E2-216C8F917DB7}" type="presParOf" srcId="{0A629035-3EE2-4ED5-8783-D72BD3AB926E}" destId="{2A7BEBEA-6F46-4055-86D0-F8CBCCC0524C}" srcOrd="3" destOrd="0" presId="urn:microsoft.com/office/officeart/2008/layout/LinedList"/>
    <dgm:cxn modelId="{7120A71E-C4BF-4854-9D7B-3539551C4024}" type="presParOf" srcId="{2A7BEBEA-6F46-4055-86D0-F8CBCCC0524C}" destId="{1DCFBF0E-D991-4BFF-B4EE-09684ED22C6D}" srcOrd="0" destOrd="0" presId="urn:microsoft.com/office/officeart/2008/layout/LinedList"/>
    <dgm:cxn modelId="{D1AE7293-D8AA-4366-B24F-DBBB65BD0A3E}" type="presParOf" srcId="{2A7BEBEA-6F46-4055-86D0-F8CBCCC0524C}" destId="{31AA0EF4-190C-46B7-BF15-4FD0BA94B98A}" srcOrd="1" destOrd="0" presId="urn:microsoft.com/office/officeart/2008/layout/LinedList"/>
    <dgm:cxn modelId="{B4AC5093-35D3-4BFD-B4C8-58E6E34E5353}" type="presParOf" srcId="{0A629035-3EE2-4ED5-8783-D72BD3AB926E}" destId="{BE18CF03-C3E2-4947-8304-4A5FDB07D1FF}" srcOrd="4" destOrd="0" presId="urn:microsoft.com/office/officeart/2008/layout/LinedList"/>
    <dgm:cxn modelId="{5601F9D4-F413-4BE9-ABF5-02A40FB1952E}" type="presParOf" srcId="{0A629035-3EE2-4ED5-8783-D72BD3AB926E}" destId="{AEB05ABA-0AD6-4B5E-8574-9C80B50CBA16}" srcOrd="5" destOrd="0" presId="urn:microsoft.com/office/officeart/2008/layout/LinedList"/>
    <dgm:cxn modelId="{B1DCCE79-C408-4BD2-9D2B-5A577F2E53F5}" type="presParOf" srcId="{AEB05ABA-0AD6-4B5E-8574-9C80B50CBA16}" destId="{7A50AD16-FACE-40AB-AD45-AEF9348B474A}" srcOrd="0" destOrd="0" presId="urn:microsoft.com/office/officeart/2008/layout/LinedList"/>
    <dgm:cxn modelId="{BA0595B6-148F-4F98-881F-6C6124459301}" type="presParOf" srcId="{AEB05ABA-0AD6-4B5E-8574-9C80B50CBA16}" destId="{B1CA473F-C477-4D32-81BF-B6948145D39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066B7C6-793E-443C-853C-EF37FBC474D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2761CB-997A-46D6-9382-F4570F7516C6}">
      <dgm:prSet/>
      <dgm:spPr/>
      <dgm:t>
        <a:bodyPr/>
        <a:lstStyle/>
        <a:p>
          <a:r>
            <a:rPr lang="ru-RU" b="0" i="0" dirty="0"/>
            <a:t>Поддержка. </a:t>
          </a:r>
          <a:endParaRPr lang="ru-RU" dirty="0"/>
        </a:p>
      </dgm:t>
    </dgm:pt>
    <dgm:pt modelId="{63A9077E-731D-471D-B01B-9876A0011054}" type="parTrans" cxnId="{3890FC80-E141-4CE7-A2FC-F0446BC8AA4B}">
      <dgm:prSet/>
      <dgm:spPr/>
      <dgm:t>
        <a:bodyPr/>
        <a:lstStyle/>
        <a:p>
          <a:endParaRPr lang="ru-RU"/>
        </a:p>
      </dgm:t>
    </dgm:pt>
    <dgm:pt modelId="{EE9A7224-7485-436A-85F5-E5C6905CF072}" type="sibTrans" cxnId="{3890FC80-E141-4CE7-A2FC-F0446BC8AA4B}">
      <dgm:prSet/>
      <dgm:spPr/>
      <dgm:t>
        <a:bodyPr/>
        <a:lstStyle/>
        <a:p>
          <a:endParaRPr lang="ru-RU"/>
        </a:p>
      </dgm:t>
    </dgm:pt>
    <dgm:pt modelId="{88D47933-A427-47E5-BBC5-877AF60BB688}">
      <dgm:prSet/>
      <dgm:spPr/>
      <dgm:t>
        <a:bodyPr/>
        <a:lstStyle/>
        <a:p>
          <a:r>
            <a:rPr lang="ru-RU" b="0" i="0" dirty="0"/>
            <a:t>Маршрутизация. </a:t>
          </a:r>
          <a:endParaRPr lang="ru-RU" dirty="0"/>
        </a:p>
      </dgm:t>
    </dgm:pt>
    <dgm:pt modelId="{174AC5B9-E795-4173-903F-94352C355E39}" type="parTrans" cxnId="{18BD83E6-9FAC-4ED3-8EC9-E167B9E22B69}">
      <dgm:prSet/>
      <dgm:spPr/>
      <dgm:t>
        <a:bodyPr/>
        <a:lstStyle/>
        <a:p>
          <a:endParaRPr lang="ru-RU"/>
        </a:p>
      </dgm:t>
    </dgm:pt>
    <dgm:pt modelId="{CD8148D9-738C-4E1A-A478-2BACED7C9301}" type="sibTrans" cxnId="{18BD83E6-9FAC-4ED3-8EC9-E167B9E22B69}">
      <dgm:prSet/>
      <dgm:spPr/>
      <dgm:t>
        <a:bodyPr/>
        <a:lstStyle/>
        <a:p>
          <a:endParaRPr lang="ru-RU"/>
        </a:p>
      </dgm:t>
    </dgm:pt>
    <dgm:pt modelId="{DC4030D2-948F-4BCA-920F-B7D6109F5EE4}">
      <dgm:prSet/>
      <dgm:spPr/>
      <dgm:t>
        <a:bodyPr/>
        <a:lstStyle/>
        <a:p>
          <a:r>
            <a:rPr lang="ru-RU" b="0" i="0" dirty="0"/>
            <a:t>Мы — мост между кризисом и профессионалом</a:t>
          </a:r>
          <a:endParaRPr lang="ru-RU" dirty="0"/>
        </a:p>
      </dgm:t>
    </dgm:pt>
    <dgm:pt modelId="{3B5C4882-B94B-4F91-BE76-1D292CE0A1BE}" type="parTrans" cxnId="{E82BB679-8289-43BB-9A1B-E763CBF82375}">
      <dgm:prSet/>
      <dgm:spPr/>
      <dgm:t>
        <a:bodyPr/>
        <a:lstStyle/>
        <a:p>
          <a:endParaRPr lang="ru-RU"/>
        </a:p>
      </dgm:t>
    </dgm:pt>
    <dgm:pt modelId="{3F375C69-ACC0-4D51-8E82-CC7FAD7F3784}" type="sibTrans" cxnId="{E82BB679-8289-43BB-9A1B-E763CBF82375}">
      <dgm:prSet/>
      <dgm:spPr/>
      <dgm:t>
        <a:bodyPr/>
        <a:lstStyle/>
        <a:p>
          <a:endParaRPr lang="ru-RU"/>
        </a:p>
      </dgm:t>
    </dgm:pt>
    <dgm:pt modelId="{91DFBC2F-E1BB-4F85-A07F-C2EFF0B8E3A9}">
      <dgm:prSet/>
      <dgm:spPr/>
      <dgm:t>
        <a:bodyPr/>
        <a:lstStyle/>
        <a:p>
          <a:r>
            <a:rPr lang="ru-RU" b="0" i="0" dirty="0"/>
            <a:t>Убрать угрозу. Защитить физически. Изолировать от травмирующих факторов</a:t>
          </a:r>
          <a:endParaRPr lang="ru-RU" dirty="0"/>
        </a:p>
      </dgm:t>
    </dgm:pt>
    <dgm:pt modelId="{13EB0762-9B7F-4F2E-B857-F79A24FC552D}" type="parTrans" cxnId="{AB55BD63-00A6-4A0B-9FFC-F2D8C2B3AE85}">
      <dgm:prSet/>
      <dgm:spPr/>
      <dgm:t>
        <a:bodyPr/>
        <a:lstStyle/>
        <a:p>
          <a:endParaRPr lang="ru-RU"/>
        </a:p>
      </dgm:t>
    </dgm:pt>
    <dgm:pt modelId="{00A67EF6-877B-4616-8B88-3DAF0CECB287}" type="sibTrans" cxnId="{AB55BD63-00A6-4A0B-9FFC-F2D8C2B3AE85}">
      <dgm:prSet/>
      <dgm:spPr/>
      <dgm:t>
        <a:bodyPr/>
        <a:lstStyle/>
        <a:p>
          <a:endParaRPr lang="ru-RU"/>
        </a:p>
      </dgm:t>
    </dgm:pt>
    <dgm:pt modelId="{3D30B2FB-E9B7-4114-BDD2-D1FD705F4D22}">
      <dgm:prSet/>
      <dgm:spPr/>
      <dgm:t>
        <a:bodyPr/>
        <a:lstStyle/>
        <a:p>
          <a:r>
            <a:rPr lang="ru-RU" b="0" i="0" dirty="0"/>
            <a:t>Быть рядом. Не обесценивать. Принимать любые эмоции без осуждения</a:t>
          </a:r>
          <a:endParaRPr lang="ru-RU" dirty="0"/>
        </a:p>
      </dgm:t>
    </dgm:pt>
    <dgm:pt modelId="{8B466A46-E028-49DF-95A9-658CB0465EC4}" type="parTrans" cxnId="{B9C899FB-457C-4FC8-953A-4A1419FF1E9E}">
      <dgm:prSet/>
      <dgm:spPr/>
      <dgm:t>
        <a:bodyPr/>
        <a:lstStyle/>
        <a:p>
          <a:endParaRPr lang="ru-RU"/>
        </a:p>
      </dgm:t>
    </dgm:pt>
    <dgm:pt modelId="{8B7B052D-5B8F-44D5-B7F1-6A9F75168947}" type="sibTrans" cxnId="{B9C899FB-457C-4FC8-953A-4A1419FF1E9E}">
      <dgm:prSet/>
      <dgm:spPr/>
      <dgm:t>
        <a:bodyPr/>
        <a:lstStyle/>
        <a:p>
          <a:endParaRPr lang="ru-RU"/>
        </a:p>
      </dgm:t>
    </dgm:pt>
    <dgm:pt modelId="{C75342AA-858E-4635-ACFF-409FA8AAF843}">
      <dgm:prSet/>
      <dgm:spPr/>
      <dgm:t>
        <a:bodyPr/>
        <a:lstStyle/>
        <a:p>
          <a:r>
            <a:rPr lang="ru-RU" b="0" i="0" dirty="0"/>
            <a:t>Не оставлять ребенка в "подвешенном" состоянии. Передать психологу, психиатру, в ППМС-центр</a:t>
          </a:r>
          <a:endParaRPr lang="ru-RU" dirty="0"/>
        </a:p>
      </dgm:t>
    </dgm:pt>
    <dgm:pt modelId="{C1012C33-D56C-4ECE-BAD8-ED35E715DD1F}" type="parTrans" cxnId="{14AF8C79-7460-479A-A032-84461EF3FF8E}">
      <dgm:prSet/>
      <dgm:spPr/>
      <dgm:t>
        <a:bodyPr/>
        <a:lstStyle/>
        <a:p>
          <a:endParaRPr lang="ru-RU"/>
        </a:p>
      </dgm:t>
    </dgm:pt>
    <dgm:pt modelId="{85DE7B36-DE0A-4917-A749-787C337EFB4D}" type="sibTrans" cxnId="{14AF8C79-7460-479A-A032-84461EF3FF8E}">
      <dgm:prSet/>
      <dgm:spPr/>
      <dgm:t>
        <a:bodyPr/>
        <a:lstStyle/>
        <a:p>
          <a:endParaRPr lang="ru-RU"/>
        </a:p>
      </dgm:t>
    </dgm:pt>
    <dgm:pt modelId="{F2D0ECE4-43B8-4AC2-9E5D-D2AA4F1F56D6}">
      <dgm:prSet/>
      <dgm:spPr/>
      <dgm:t>
        <a:bodyPr/>
        <a:lstStyle/>
        <a:p>
          <a:endParaRPr lang="ru-RU" dirty="0"/>
        </a:p>
      </dgm:t>
    </dgm:pt>
    <dgm:pt modelId="{2BE92B20-B0DE-4554-8B2D-ABB849D9232F}" type="parTrans" cxnId="{0DAAD839-7F52-4B02-BD76-A47B97EB188E}">
      <dgm:prSet/>
      <dgm:spPr/>
      <dgm:t>
        <a:bodyPr/>
        <a:lstStyle/>
        <a:p>
          <a:endParaRPr lang="ru-RU"/>
        </a:p>
      </dgm:t>
    </dgm:pt>
    <dgm:pt modelId="{630E8E8D-7B04-4627-B06C-D2123E26DD4B}" type="sibTrans" cxnId="{0DAAD839-7F52-4B02-BD76-A47B97EB188E}">
      <dgm:prSet/>
      <dgm:spPr/>
      <dgm:t>
        <a:bodyPr/>
        <a:lstStyle/>
        <a:p>
          <a:endParaRPr lang="ru-RU"/>
        </a:p>
      </dgm:t>
    </dgm:pt>
    <dgm:pt modelId="{0581BAD2-D9B4-4E53-9048-0A003680FFC6}">
      <dgm:prSet/>
      <dgm:spPr/>
      <dgm:t>
        <a:bodyPr/>
        <a:lstStyle/>
        <a:p>
          <a:endParaRPr lang="ru-RU" dirty="0"/>
        </a:p>
      </dgm:t>
    </dgm:pt>
    <dgm:pt modelId="{26446469-9392-4E1C-953B-D7B564FAD95F}" type="parTrans" cxnId="{31E2EB50-F7C5-4380-8B77-F7997BEAC845}">
      <dgm:prSet/>
      <dgm:spPr/>
      <dgm:t>
        <a:bodyPr/>
        <a:lstStyle/>
        <a:p>
          <a:endParaRPr lang="ru-RU"/>
        </a:p>
      </dgm:t>
    </dgm:pt>
    <dgm:pt modelId="{AE4EA8A8-4BE8-4ABA-B334-3834C4A02F17}" type="sibTrans" cxnId="{31E2EB50-F7C5-4380-8B77-F7997BEAC845}">
      <dgm:prSet/>
      <dgm:spPr/>
      <dgm:t>
        <a:bodyPr/>
        <a:lstStyle/>
        <a:p>
          <a:endParaRPr lang="ru-RU"/>
        </a:p>
      </dgm:t>
    </dgm:pt>
    <dgm:pt modelId="{E88CD62D-ADAD-4736-97FA-0A2B4C427B65}">
      <dgm:prSet/>
      <dgm:spPr/>
      <dgm:t>
        <a:bodyPr/>
        <a:lstStyle/>
        <a:p>
          <a:r>
            <a:rPr lang="ru-RU" b="0" i="0" dirty="0"/>
            <a:t>Безопасность. </a:t>
          </a:r>
          <a:endParaRPr lang="ru-RU" dirty="0"/>
        </a:p>
      </dgm:t>
    </dgm:pt>
    <dgm:pt modelId="{69DD3662-0385-4BD8-AAAD-37E6146FCB55}" type="sibTrans" cxnId="{1EE73CFD-F95C-4D76-BE9C-54CBB3776946}">
      <dgm:prSet/>
      <dgm:spPr/>
      <dgm:t>
        <a:bodyPr/>
        <a:lstStyle/>
        <a:p>
          <a:endParaRPr lang="ru-RU"/>
        </a:p>
      </dgm:t>
    </dgm:pt>
    <dgm:pt modelId="{E3FC4ABB-43A8-48C0-80BD-CA93551A1897}" type="parTrans" cxnId="{1EE73CFD-F95C-4D76-BE9C-54CBB3776946}">
      <dgm:prSet/>
      <dgm:spPr/>
      <dgm:t>
        <a:bodyPr/>
        <a:lstStyle/>
        <a:p>
          <a:endParaRPr lang="ru-RU"/>
        </a:p>
      </dgm:t>
    </dgm:pt>
    <dgm:pt modelId="{EFD4965E-8D99-43AB-9658-8B81927E934D}" type="pres">
      <dgm:prSet presAssocID="{C066B7C6-793E-443C-853C-EF37FBC474D9}" presName="linear" presStyleCnt="0">
        <dgm:presLayoutVars>
          <dgm:animLvl val="lvl"/>
          <dgm:resizeHandles val="exact"/>
        </dgm:presLayoutVars>
      </dgm:prSet>
      <dgm:spPr/>
    </dgm:pt>
    <dgm:pt modelId="{FBBECCF8-194D-4CB0-96D4-EE8D0408201B}" type="pres">
      <dgm:prSet presAssocID="{E88CD62D-ADAD-4736-97FA-0A2B4C427B6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AF9858F-6C89-4D23-BA41-F4CB8134D696}" type="pres">
      <dgm:prSet presAssocID="{E88CD62D-ADAD-4736-97FA-0A2B4C427B65}" presName="childText" presStyleLbl="revTx" presStyleIdx="0" presStyleCnt="3">
        <dgm:presLayoutVars>
          <dgm:bulletEnabled val="1"/>
        </dgm:presLayoutVars>
      </dgm:prSet>
      <dgm:spPr/>
    </dgm:pt>
    <dgm:pt modelId="{AC666720-A477-41E3-A663-74F87E99BCA9}" type="pres">
      <dgm:prSet presAssocID="{F32761CB-997A-46D6-9382-F4570F7516C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DBE1A77-BFC8-4CB1-B314-713AAF0B4CE9}" type="pres">
      <dgm:prSet presAssocID="{F32761CB-997A-46D6-9382-F4570F7516C6}" presName="childText" presStyleLbl="revTx" presStyleIdx="1" presStyleCnt="3">
        <dgm:presLayoutVars>
          <dgm:bulletEnabled val="1"/>
        </dgm:presLayoutVars>
      </dgm:prSet>
      <dgm:spPr/>
    </dgm:pt>
    <dgm:pt modelId="{99780FD1-753E-4916-A98B-CB139E38419E}" type="pres">
      <dgm:prSet presAssocID="{88D47933-A427-47E5-BBC5-877AF60BB68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ABFBBF9-D5FA-4BE1-8E9D-7131C1419AB5}" type="pres">
      <dgm:prSet presAssocID="{88D47933-A427-47E5-BBC5-877AF60BB688}" presName="childText" presStyleLbl="revTx" presStyleIdx="2" presStyleCnt="3">
        <dgm:presLayoutVars>
          <dgm:bulletEnabled val="1"/>
        </dgm:presLayoutVars>
      </dgm:prSet>
      <dgm:spPr/>
    </dgm:pt>
    <dgm:pt modelId="{D17CC377-C8BE-4623-8E1E-1267C05472BE}" type="pres">
      <dgm:prSet presAssocID="{DC4030D2-948F-4BCA-920F-B7D6109F5EE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B934801-DC16-4E6F-AA6C-EDB7DE09997D}" type="presOf" srcId="{F2D0ECE4-43B8-4AC2-9E5D-D2AA4F1F56D6}" destId="{6ABFBBF9-D5FA-4BE1-8E9D-7131C1419AB5}" srcOrd="0" destOrd="2" presId="urn:microsoft.com/office/officeart/2005/8/layout/vList2"/>
    <dgm:cxn modelId="{A7AE4C21-B61B-4923-ABB3-C2D8C452EDAB}" type="presOf" srcId="{3D30B2FB-E9B7-4114-BDD2-D1FD705F4D22}" destId="{9DBE1A77-BFC8-4CB1-B314-713AAF0B4CE9}" srcOrd="0" destOrd="0" presId="urn:microsoft.com/office/officeart/2005/8/layout/vList2"/>
    <dgm:cxn modelId="{A2355222-8006-455E-89F6-E2232410DB28}" type="presOf" srcId="{0581BAD2-D9B4-4E53-9048-0A003680FFC6}" destId="{6ABFBBF9-D5FA-4BE1-8E9D-7131C1419AB5}" srcOrd="0" destOrd="1" presId="urn:microsoft.com/office/officeart/2005/8/layout/vList2"/>
    <dgm:cxn modelId="{A3FAB128-A10C-4CC0-A4DD-988DF0F1FAC7}" type="presOf" srcId="{C066B7C6-793E-443C-853C-EF37FBC474D9}" destId="{EFD4965E-8D99-43AB-9658-8B81927E934D}" srcOrd="0" destOrd="0" presId="urn:microsoft.com/office/officeart/2005/8/layout/vList2"/>
    <dgm:cxn modelId="{4DBBBB2D-F916-4E26-83EE-B6E80AA48EDD}" type="presOf" srcId="{F32761CB-997A-46D6-9382-F4570F7516C6}" destId="{AC666720-A477-41E3-A663-74F87E99BCA9}" srcOrd="0" destOrd="0" presId="urn:microsoft.com/office/officeart/2005/8/layout/vList2"/>
    <dgm:cxn modelId="{C544A731-B8CD-4DE3-9285-AB220344C0A3}" type="presOf" srcId="{E88CD62D-ADAD-4736-97FA-0A2B4C427B65}" destId="{FBBECCF8-194D-4CB0-96D4-EE8D0408201B}" srcOrd="0" destOrd="0" presId="urn:microsoft.com/office/officeart/2005/8/layout/vList2"/>
    <dgm:cxn modelId="{0DAAD839-7F52-4B02-BD76-A47B97EB188E}" srcId="{88D47933-A427-47E5-BBC5-877AF60BB688}" destId="{F2D0ECE4-43B8-4AC2-9E5D-D2AA4F1F56D6}" srcOrd="2" destOrd="0" parTransId="{2BE92B20-B0DE-4554-8B2D-ABB849D9232F}" sibTransId="{630E8E8D-7B04-4627-B06C-D2123E26DD4B}"/>
    <dgm:cxn modelId="{AB55BD63-00A6-4A0B-9FFC-F2D8C2B3AE85}" srcId="{E88CD62D-ADAD-4736-97FA-0A2B4C427B65}" destId="{91DFBC2F-E1BB-4F85-A07F-C2EFF0B8E3A9}" srcOrd="0" destOrd="0" parTransId="{13EB0762-9B7F-4F2E-B857-F79A24FC552D}" sibTransId="{00A67EF6-877B-4616-8B88-3DAF0CECB287}"/>
    <dgm:cxn modelId="{A708804A-0E2D-4391-BA98-9EBED3CB5988}" type="presOf" srcId="{C75342AA-858E-4635-ACFF-409FA8AAF843}" destId="{6ABFBBF9-D5FA-4BE1-8E9D-7131C1419AB5}" srcOrd="0" destOrd="0" presId="urn:microsoft.com/office/officeart/2005/8/layout/vList2"/>
    <dgm:cxn modelId="{31E2EB50-F7C5-4380-8B77-F7997BEAC845}" srcId="{88D47933-A427-47E5-BBC5-877AF60BB688}" destId="{0581BAD2-D9B4-4E53-9048-0A003680FFC6}" srcOrd="1" destOrd="0" parTransId="{26446469-9392-4E1C-953B-D7B564FAD95F}" sibTransId="{AE4EA8A8-4BE8-4ABA-B334-3834C4A02F17}"/>
    <dgm:cxn modelId="{1CD16557-317E-4B72-B98E-100F23AF7593}" type="presOf" srcId="{91DFBC2F-E1BB-4F85-A07F-C2EFF0B8E3A9}" destId="{4AF9858F-6C89-4D23-BA41-F4CB8134D696}" srcOrd="0" destOrd="0" presId="urn:microsoft.com/office/officeart/2005/8/layout/vList2"/>
    <dgm:cxn modelId="{14AF8C79-7460-479A-A032-84461EF3FF8E}" srcId="{88D47933-A427-47E5-BBC5-877AF60BB688}" destId="{C75342AA-858E-4635-ACFF-409FA8AAF843}" srcOrd="0" destOrd="0" parTransId="{C1012C33-D56C-4ECE-BAD8-ED35E715DD1F}" sibTransId="{85DE7B36-DE0A-4917-A749-787C337EFB4D}"/>
    <dgm:cxn modelId="{E82BB679-8289-43BB-9A1B-E763CBF82375}" srcId="{C066B7C6-793E-443C-853C-EF37FBC474D9}" destId="{DC4030D2-948F-4BCA-920F-B7D6109F5EE4}" srcOrd="3" destOrd="0" parTransId="{3B5C4882-B94B-4F91-BE76-1D292CE0A1BE}" sibTransId="{3F375C69-ACC0-4D51-8E82-CC7FAD7F3784}"/>
    <dgm:cxn modelId="{3890FC80-E141-4CE7-A2FC-F0446BC8AA4B}" srcId="{C066B7C6-793E-443C-853C-EF37FBC474D9}" destId="{F32761CB-997A-46D6-9382-F4570F7516C6}" srcOrd="1" destOrd="0" parTransId="{63A9077E-731D-471D-B01B-9876A0011054}" sibTransId="{EE9A7224-7485-436A-85F5-E5C6905CF072}"/>
    <dgm:cxn modelId="{18BD83E6-9FAC-4ED3-8EC9-E167B9E22B69}" srcId="{C066B7C6-793E-443C-853C-EF37FBC474D9}" destId="{88D47933-A427-47E5-BBC5-877AF60BB688}" srcOrd="2" destOrd="0" parTransId="{174AC5B9-E795-4173-903F-94352C355E39}" sibTransId="{CD8148D9-738C-4E1A-A478-2BACED7C9301}"/>
    <dgm:cxn modelId="{086E9FF8-B21A-4553-8B84-5699054572E3}" type="presOf" srcId="{88D47933-A427-47E5-BBC5-877AF60BB688}" destId="{99780FD1-753E-4916-A98B-CB139E38419E}" srcOrd="0" destOrd="0" presId="urn:microsoft.com/office/officeart/2005/8/layout/vList2"/>
    <dgm:cxn modelId="{CE1EAAF9-7ABE-4C15-9133-096CF6432421}" type="presOf" srcId="{DC4030D2-948F-4BCA-920F-B7D6109F5EE4}" destId="{D17CC377-C8BE-4623-8E1E-1267C05472BE}" srcOrd="0" destOrd="0" presId="urn:microsoft.com/office/officeart/2005/8/layout/vList2"/>
    <dgm:cxn modelId="{B9C899FB-457C-4FC8-953A-4A1419FF1E9E}" srcId="{F32761CB-997A-46D6-9382-F4570F7516C6}" destId="{3D30B2FB-E9B7-4114-BDD2-D1FD705F4D22}" srcOrd="0" destOrd="0" parTransId="{8B466A46-E028-49DF-95A9-658CB0465EC4}" sibTransId="{8B7B052D-5B8F-44D5-B7F1-6A9F75168947}"/>
    <dgm:cxn modelId="{1EE73CFD-F95C-4D76-BE9C-54CBB3776946}" srcId="{C066B7C6-793E-443C-853C-EF37FBC474D9}" destId="{E88CD62D-ADAD-4736-97FA-0A2B4C427B65}" srcOrd="0" destOrd="0" parTransId="{E3FC4ABB-43A8-48C0-80BD-CA93551A1897}" sibTransId="{69DD3662-0385-4BD8-AAAD-37E6146FCB55}"/>
    <dgm:cxn modelId="{B01366A5-248D-4DF7-846A-13507D4A3B85}" type="presParOf" srcId="{EFD4965E-8D99-43AB-9658-8B81927E934D}" destId="{FBBECCF8-194D-4CB0-96D4-EE8D0408201B}" srcOrd="0" destOrd="0" presId="urn:microsoft.com/office/officeart/2005/8/layout/vList2"/>
    <dgm:cxn modelId="{5F349F5D-82A1-45B8-8970-9173C04E6891}" type="presParOf" srcId="{EFD4965E-8D99-43AB-9658-8B81927E934D}" destId="{4AF9858F-6C89-4D23-BA41-F4CB8134D696}" srcOrd="1" destOrd="0" presId="urn:microsoft.com/office/officeart/2005/8/layout/vList2"/>
    <dgm:cxn modelId="{FBC1CB1E-C579-4152-B6DD-104D86ED7C35}" type="presParOf" srcId="{EFD4965E-8D99-43AB-9658-8B81927E934D}" destId="{AC666720-A477-41E3-A663-74F87E99BCA9}" srcOrd="2" destOrd="0" presId="urn:microsoft.com/office/officeart/2005/8/layout/vList2"/>
    <dgm:cxn modelId="{F56E1DA5-D45C-4C4C-BCEB-B9DC0348E4B4}" type="presParOf" srcId="{EFD4965E-8D99-43AB-9658-8B81927E934D}" destId="{9DBE1A77-BFC8-4CB1-B314-713AAF0B4CE9}" srcOrd="3" destOrd="0" presId="urn:microsoft.com/office/officeart/2005/8/layout/vList2"/>
    <dgm:cxn modelId="{91214936-658C-4C41-8952-00606BDE6762}" type="presParOf" srcId="{EFD4965E-8D99-43AB-9658-8B81927E934D}" destId="{99780FD1-753E-4916-A98B-CB139E38419E}" srcOrd="4" destOrd="0" presId="urn:microsoft.com/office/officeart/2005/8/layout/vList2"/>
    <dgm:cxn modelId="{4A9EE440-A610-4D5E-AB4D-9B518D112426}" type="presParOf" srcId="{EFD4965E-8D99-43AB-9658-8B81927E934D}" destId="{6ABFBBF9-D5FA-4BE1-8E9D-7131C1419AB5}" srcOrd="5" destOrd="0" presId="urn:microsoft.com/office/officeart/2005/8/layout/vList2"/>
    <dgm:cxn modelId="{D985B427-B82B-4CC8-B9AD-2F98FD76FAF8}" type="presParOf" srcId="{EFD4965E-8D99-43AB-9658-8B81927E934D}" destId="{D17CC377-C8BE-4623-8E1E-1267C05472B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9E85B3FC-F882-4278-AFA5-4D8B33067B6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B32A08-6D74-4355-86B3-F5BB339FB588}">
      <dgm:prSet/>
      <dgm:spPr/>
      <dgm:t>
        <a:bodyPr/>
        <a:lstStyle/>
        <a:p>
          <a:r>
            <a:rPr lang="ru-RU" b="0" i="0" dirty="0"/>
            <a:t>Вербальные маркеры:</a:t>
          </a:r>
          <a:endParaRPr lang="ru-RU" dirty="0"/>
        </a:p>
      </dgm:t>
    </dgm:pt>
    <dgm:pt modelId="{A0B56D33-1EBB-4FD7-AFC7-6D2E38E4057A}" type="parTrans" cxnId="{749315B6-C855-4B4B-92C7-1ED08775B7A1}">
      <dgm:prSet/>
      <dgm:spPr/>
      <dgm:t>
        <a:bodyPr/>
        <a:lstStyle/>
        <a:p>
          <a:endParaRPr lang="ru-RU"/>
        </a:p>
      </dgm:t>
    </dgm:pt>
    <dgm:pt modelId="{C87C7B60-A3B4-43A3-8721-724B0184CBB8}" type="sibTrans" cxnId="{749315B6-C855-4B4B-92C7-1ED08775B7A1}">
      <dgm:prSet/>
      <dgm:spPr/>
      <dgm:t>
        <a:bodyPr/>
        <a:lstStyle/>
        <a:p>
          <a:endParaRPr lang="ru-RU"/>
        </a:p>
      </dgm:t>
    </dgm:pt>
    <dgm:pt modelId="{2986EA73-422A-4C3D-8E10-2592D9474586}">
      <dgm:prSet/>
      <dgm:spPr/>
      <dgm:t>
        <a:bodyPr/>
        <a:lstStyle/>
        <a:p>
          <a:r>
            <a:rPr lang="ru-RU" b="0" i="0" dirty="0"/>
            <a:t>Поведенческие:</a:t>
          </a:r>
          <a:endParaRPr lang="ru-RU" dirty="0"/>
        </a:p>
      </dgm:t>
    </dgm:pt>
    <dgm:pt modelId="{57FBAD84-6D85-42CA-8BDB-B5F58B9FB78D}" type="parTrans" cxnId="{329FD83B-1D1B-46A5-87D3-5261EB47952E}">
      <dgm:prSet/>
      <dgm:spPr/>
      <dgm:t>
        <a:bodyPr/>
        <a:lstStyle/>
        <a:p>
          <a:endParaRPr lang="ru-RU"/>
        </a:p>
      </dgm:t>
    </dgm:pt>
    <dgm:pt modelId="{44E23BE1-0348-4A5C-8005-FB9DC8C6A51A}" type="sibTrans" cxnId="{329FD83B-1D1B-46A5-87D3-5261EB47952E}">
      <dgm:prSet/>
      <dgm:spPr/>
      <dgm:t>
        <a:bodyPr/>
        <a:lstStyle/>
        <a:p>
          <a:endParaRPr lang="ru-RU"/>
        </a:p>
      </dgm:t>
    </dgm:pt>
    <dgm:pt modelId="{AD0446A8-D59A-4DF4-8684-80C02BFE6B74}">
      <dgm:prSet/>
      <dgm:spPr/>
      <dgm:t>
        <a:bodyPr/>
        <a:lstStyle/>
        <a:p>
          <a:r>
            <a:rPr lang="ru-RU" b="0" i="0" dirty="0"/>
            <a:t>Эмоциональные:</a:t>
          </a:r>
          <a:endParaRPr lang="ru-RU" dirty="0"/>
        </a:p>
      </dgm:t>
    </dgm:pt>
    <dgm:pt modelId="{C9E260F1-726D-4F1B-8741-D54C695093B5}" type="parTrans" cxnId="{059D0E29-B569-4978-B8BC-2D03326EBC95}">
      <dgm:prSet/>
      <dgm:spPr/>
      <dgm:t>
        <a:bodyPr/>
        <a:lstStyle/>
        <a:p>
          <a:endParaRPr lang="ru-RU"/>
        </a:p>
      </dgm:t>
    </dgm:pt>
    <dgm:pt modelId="{5A7E3AAC-4214-44BA-8F50-2B368FB54B25}" type="sibTrans" cxnId="{059D0E29-B569-4978-B8BC-2D03326EBC95}">
      <dgm:prSet/>
      <dgm:spPr/>
      <dgm:t>
        <a:bodyPr/>
        <a:lstStyle/>
        <a:p>
          <a:endParaRPr lang="ru-RU"/>
        </a:p>
      </dgm:t>
    </dgm:pt>
    <dgm:pt modelId="{DEA352CA-261C-48F3-9807-824DA8ED7B62}">
      <dgm:prSet/>
      <dgm:spPr/>
      <dgm:t>
        <a:bodyPr/>
        <a:lstStyle/>
        <a:p>
          <a:r>
            <a:rPr lang="ru-RU" b="0" i="0"/>
            <a:t>Важно: эти маркеры редко проявляются все сразу. Но любой из них, особенно в сочетании с недавней травмой, требует внимания.</a:t>
          </a:r>
          <a:endParaRPr lang="ru-RU"/>
        </a:p>
      </dgm:t>
    </dgm:pt>
    <dgm:pt modelId="{E8939284-E669-4889-9274-21D6BFB31AB4}" type="parTrans" cxnId="{E0CF88E4-E9CC-4BF1-9C47-AA5664C69032}">
      <dgm:prSet/>
      <dgm:spPr/>
      <dgm:t>
        <a:bodyPr/>
        <a:lstStyle/>
        <a:p>
          <a:endParaRPr lang="ru-RU"/>
        </a:p>
      </dgm:t>
    </dgm:pt>
    <dgm:pt modelId="{5BCB64EA-06DF-4113-BD5A-43AD8A2A5B2A}" type="sibTrans" cxnId="{E0CF88E4-E9CC-4BF1-9C47-AA5664C69032}">
      <dgm:prSet/>
      <dgm:spPr/>
      <dgm:t>
        <a:bodyPr/>
        <a:lstStyle/>
        <a:p>
          <a:endParaRPr lang="ru-RU"/>
        </a:p>
      </dgm:t>
    </dgm:pt>
    <dgm:pt modelId="{CBA16901-837E-49CF-98F6-43EAF2782AF9}">
      <dgm:prSet/>
      <dgm:spPr/>
      <dgm:t>
        <a:bodyPr/>
        <a:lstStyle/>
        <a:p>
          <a:r>
            <a:rPr lang="ru-RU" b="0" i="0"/>
            <a:t>«жить не хочу», «все закончится», «меня не будет», фразы прощания</a:t>
          </a:r>
          <a:endParaRPr lang="ru-RU"/>
        </a:p>
      </dgm:t>
    </dgm:pt>
    <dgm:pt modelId="{1607CA50-9735-4DC5-8B46-7331E4EBFE95}" type="parTrans" cxnId="{58589F80-8C2B-4155-BC9E-F5A90636FDCC}">
      <dgm:prSet/>
      <dgm:spPr/>
      <dgm:t>
        <a:bodyPr/>
        <a:lstStyle/>
        <a:p>
          <a:endParaRPr lang="ru-RU"/>
        </a:p>
      </dgm:t>
    </dgm:pt>
    <dgm:pt modelId="{00055BF8-BB7B-46F5-BB0B-7AF77C41B84B}" type="sibTrans" cxnId="{58589F80-8C2B-4155-BC9E-F5A90636FDCC}">
      <dgm:prSet/>
      <dgm:spPr/>
      <dgm:t>
        <a:bodyPr/>
        <a:lstStyle/>
        <a:p>
          <a:endParaRPr lang="ru-RU"/>
        </a:p>
      </dgm:t>
    </dgm:pt>
    <dgm:pt modelId="{E1A48ECC-C706-47AF-A5F8-4AF473557788}">
      <dgm:prSet/>
      <dgm:spPr/>
      <dgm:t>
        <a:bodyPr/>
        <a:lstStyle/>
        <a:p>
          <a:r>
            <a:rPr lang="ru-RU" b="0" i="0"/>
            <a:t>раздача </a:t>
          </a:r>
          <a:r>
            <a:rPr lang="ru-RU" b="0" i="0" dirty="0"/>
            <a:t>личных вещей, уход в себя, самоповреждения, поиск информации о способах</a:t>
          </a:r>
          <a:endParaRPr lang="ru-RU" dirty="0"/>
        </a:p>
      </dgm:t>
    </dgm:pt>
    <dgm:pt modelId="{277E3247-8A3D-420A-A61F-5ED08ACBCA65}" type="parTrans" cxnId="{04A5121D-2999-4C9C-9BC1-E8723230A39E}">
      <dgm:prSet/>
      <dgm:spPr/>
      <dgm:t>
        <a:bodyPr/>
        <a:lstStyle/>
        <a:p>
          <a:endParaRPr lang="ru-RU"/>
        </a:p>
      </dgm:t>
    </dgm:pt>
    <dgm:pt modelId="{C540E4C2-2147-49C9-B6F1-ED99115DA63B}" type="sibTrans" cxnId="{04A5121D-2999-4C9C-9BC1-E8723230A39E}">
      <dgm:prSet/>
      <dgm:spPr/>
      <dgm:t>
        <a:bodyPr/>
        <a:lstStyle/>
        <a:p>
          <a:endParaRPr lang="ru-RU"/>
        </a:p>
      </dgm:t>
    </dgm:pt>
    <dgm:pt modelId="{9E616EF3-B1ED-4BCB-8EC4-495EB6E078FC}">
      <dgm:prSet/>
      <dgm:spPr/>
      <dgm:t>
        <a:bodyPr/>
        <a:lstStyle/>
        <a:p>
          <a:r>
            <a:rPr lang="ru-RU" b="0" i="0"/>
            <a:t>апатия</a:t>
          </a:r>
          <a:r>
            <a:rPr lang="ru-RU" b="0" i="0" dirty="0"/>
            <a:t>, агрессия, резкие перепады, «необъяснимое» спокойствие</a:t>
          </a:r>
          <a:endParaRPr lang="ru-RU" dirty="0"/>
        </a:p>
      </dgm:t>
    </dgm:pt>
    <dgm:pt modelId="{D9F864B7-F43E-4889-BE9E-1EBF1E6E1A5D}" type="parTrans" cxnId="{D726BD0D-7E26-4689-9823-B4E067726F8E}">
      <dgm:prSet/>
      <dgm:spPr/>
      <dgm:t>
        <a:bodyPr/>
        <a:lstStyle/>
        <a:p>
          <a:endParaRPr lang="ru-RU"/>
        </a:p>
      </dgm:t>
    </dgm:pt>
    <dgm:pt modelId="{A9D5095E-7AFA-458C-B560-C5A427C693FB}" type="sibTrans" cxnId="{D726BD0D-7E26-4689-9823-B4E067726F8E}">
      <dgm:prSet/>
      <dgm:spPr/>
      <dgm:t>
        <a:bodyPr/>
        <a:lstStyle/>
        <a:p>
          <a:endParaRPr lang="ru-RU"/>
        </a:p>
      </dgm:t>
    </dgm:pt>
    <dgm:pt modelId="{632EE673-CA3C-4A48-9001-EF3D41E0DE61}" type="pres">
      <dgm:prSet presAssocID="{9E85B3FC-F882-4278-AFA5-4D8B33067B61}" presName="linear" presStyleCnt="0">
        <dgm:presLayoutVars>
          <dgm:animLvl val="lvl"/>
          <dgm:resizeHandles val="exact"/>
        </dgm:presLayoutVars>
      </dgm:prSet>
      <dgm:spPr/>
    </dgm:pt>
    <dgm:pt modelId="{E1E0AE63-9189-47F9-9613-BE5958B0612F}" type="pres">
      <dgm:prSet presAssocID="{95B32A08-6D74-4355-86B3-F5BB339FB58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907948B-C70B-40C9-BB66-CDEB1B771238}" type="pres">
      <dgm:prSet presAssocID="{95B32A08-6D74-4355-86B3-F5BB339FB588}" presName="childText" presStyleLbl="revTx" presStyleIdx="0" presStyleCnt="3">
        <dgm:presLayoutVars>
          <dgm:bulletEnabled val="1"/>
        </dgm:presLayoutVars>
      </dgm:prSet>
      <dgm:spPr/>
    </dgm:pt>
    <dgm:pt modelId="{E1590635-A88E-40C3-A3D4-D1AFD12CA0AC}" type="pres">
      <dgm:prSet presAssocID="{2986EA73-422A-4C3D-8E10-2592D947458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7AA2F73-D31B-4932-8FDD-85A2CCC5E9A1}" type="pres">
      <dgm:prSet presAssocID="{2986EA73-422A-4C3D-8E10-2592D9474586}" presName="childText" presStyleLbl="revTx" presStyleIdx="1" presStyleCnt="3">
        <dgm:presLayoutVars>
          <dgm:bulletEnabled val="1"/>
        </dgm:presLayoutVars>
      </dgm:prSet>
      <dgm:spPr/>
    </dgm:pt>
    <dgm:pt modelId="{22921D3F-A148-4046-AD7E-92A3160F7660}" type="pres">
      <dgm:prSet presAssocID="{AD0446A8-D59A-4DF4-8684-80C02BFE6B7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371BDF2-15FC-4D21-BF71-76E504273A6A}" type="pres">
      <dgm:prSet presAssocID="{AD0446A8-D59A-4DF4-8684-80C02BFE6B74}" presName="childText" presStyleLbl="revTx" presStyleIdx="2" presStyleCnt="3">
        <dgm:presLayoutVars>
          <dgm:bulletEnabled val="1"/>
        </dgm:presLayoutVars>
      </dgm:prSet>
      <dgm:spPr/>
    </dgm:pt>
    <dgm:pt modelId="{D0E9B72E-B5F3-4BA7-8A13-16CD2D275726}" type="pres">
      <dgm:prSet presAssocID="{DEA352CA-261C-48F3-9807-824DA8ED7B6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726BD0D-7E26-4689-9823-B4E067726F8E}" srcId="{AD0446A8-D59A-4DF4-8684-80C02BFE6B74}" destId="{9E616EF3-B1ED-4BCB-8EC4-495EB6E078FC}" srcOrd="0" destOrd="0" parTransId="{D9F864B7-F43E-4889-BE9E-1EBF1E6E1A5D}" sibTransId="{A9D5095E-7AFA-458C-B560-C5A427C693FB}"/>
    <dgm:cxn modelId="{04A5121D-2999-4C9C-9BC1-E8723230A39E}" srcId="{2986EA73-422A-4C3D-8E10-2592D9474586}" destId="{E1A48ECC-C706-47AF-A5F8-4AF473557788}" srcOrd="0" destOrd="0" parTransId="{277E3247-8A3D-420A-A61F-5ED08ACBCA65}" sibTransId="{C540E4C2-2147-49C9-B6F1-ED99115DA63B}"/>
    <dgm:cxn modelId="{059D0E29-B569-4978-B8BC-2D03326EBC95}" srcId="{9E85B3FC-F882-4278-AFA5-4D8B33067B61}" destId="{AD0446A8-D59A-4DF4-8684-80C02BFE6B74}" srcOrd="2" destOrd="0" parTransId="{C9E260F1-726D-4F1B-8741-D54C695093B5}" sibTransId="{5A7E3AAC-4214-44BA-8F50-2B368FB54B25}"/>
    <dgm:cxn modelId="{1D90592D-8B07-49D3-89C5-5C559473871A}" type="presOf" srcId="{CBA16901-837E-49CF-98F6-43EAF2782AF9}" destId="{E907948B-C70B-40C9-BB66-CDEB1B771238}" srcOrd="0" destOrd="0" presId="urn:microsoft.com/office/officeart/2005/8/layout/vList2"/>
    <dgm:cxn modelId="{3D068A33-209D-4929-A598-081F435437E4}" type="presOf" srcId="{AD0446A8-D59A-4DF4-8684-80C02BFE6B74}" destId="{22921D3F-A148-4046-AD7E-92A3160F7660}" srcOrd="0" destOrd="0" presId="urn:microsoft.com/office/officeart/2005/8/layout/vList2"/>
    <dgm:cxn modelId="{1730F439-E85C-4981-B804-69189FA7F6E3}" type="presOf" srcId="{2986EA73-422A-4C3D-8E10-2592D9474586}" destId="{E1590635-A88E-40C3-A3D4-D1AFD12CA0AC}" srcOrd="0" destOrd="0" presId="urn:microsoft.com/office/officeart/2005/8/layout/vList2"/>
    <dgm:cxn modelId="{329FD83B-1D1B-46A5-87D3-5261EB47952E}" srcId="{9E85B3FC-F882-4278-AFA5-4D8B33067B61}" destId="{2986EA73-422A-4C3D-8E10-2592D9474586}" srcOrd="1" destOrd="0" parTransId="{57FBAD84-6D85-42CA-8BDB-B5F58B9FB78D}" sibTransId="{44E23BE1-0348-4A5C-8005-FB9DC8C6A51A}"/>
    <dgm:cxn modelId="{C52FC343-0E6B-47E0-B505-9EF798732464}" type="presOf" srcId="{95B32A08-6D74-4355-86B3-F5BB339FB588}" destId="{E1E0AE63-9189-47F9-9613-BE5958B0612F}" srcOrd="0" destOrd="0" presId="urn:microsoft.com/office/officeart/2005/8/layout/vList2"/>
    <dgm:cxn modelId="{7AC32545-5094-49C3-AD50-36C974DEDCF5}" type="presOf" srcId="{9E85B3FC-F882-4278-AFA5-4D8B33067B61}" destId="{632EE673-CA3C-4A48-9001-EF3D41E0DE61}" srcOrd="0" destOrd="0" presId="urn:microsoft.com/office/officeart/2005/8/layout/vList2"/>
    <dgm:cxn modelId="{61084376-3EDC-4E4A-9AA7-A510F21C0E0D}" type="presOf" srcId="{DEA352CA-261C-48F3-9807-824DA8ED7B62}" destId="{D0E9B72E-B5F3-4BA7-8A13-16CD2D275726}" srcOrd="0" destOrd="0" presId="urn:microsoft.com/office/officeart/2005/8/layout/vList2"/>
    <dgm:cxn modelId="{1588E679-C06A-4BE7-B946-281F829F8C31}" type="presOf" srcId="{9E616EF3-B1ED-4BCB-8EC4-495EB6E078FC}" destId="{1371BDF2-15FC-4D21-BF71-76E504273A6A}" srcOrd="0" destOrd="0" presId="urn:microsoft.com/office/officeart/2005/8/layout/vList2"/>
    <dgm:cxn modelId="{58589F80-8C2B-4155-BC9E-F5A90636FDCC}" srcId="{95B32A08-6D74-4355-86B3-F5BB339FB588}" destId="{CBA16901-837E-49CF-98F6-43EAF2782AF9}" srcOrd="0" destOrd="0" parTransId="{1607CA50-9735-4DC5-8B46-7331E4EBFE95}" sibTransId="{00055BF8-BB7B-46F5-BB0B-7AF77C41B84B}"/>
    <dgm:cxn modelId="{749315B6-C855-4B4B-92C7-1ED08775B7A1}" srcId="{9E85B3FC-F882-4278-AFA5-4D8B33067B61}" destId="{95B32A08-6D74-4355-86B3-F5BB339FB588}" srcOrd="0" destOrd="0" parTransId="{A0B56D33-1EBB-4FD7-AFC7-6D2E38E4057A}" sibTransId="{C87C7B60-A3B4-43A3-8721-724B0184CBB8}"/>
    <dgm:cxn modelId="{142874C2-D5E7-413F-BC6D-8A4176EE8C58}" type="presOf" srcId="{E1A48ECC-C706-47AF-A5F8-4AF473557788}" destId="{27AA2F73-D31B-4932-8FDD-85A2CCC5E9A1}" srcOrd="0" destOrd="0" presId="urn:microsoft.com/office/officeart/2005/8/layout/vList2"/>
    <dgm:cxn modelId="{E0CF88E4-E9CC-4BF1-9C47-AA5664C69032}" srcId="{9E85B3FC-F882-4278-AFA5-4D8B33067B61}" destId="{DEA352CA-261C-48F3-9807-824DA8ED7B62}" srcOrd="3" destOrd="0" parTransId="{E8939284-E669-4889-9274-21D6BFB31AB4}" sibTransId="{5BCB64EA-06DF-4113-BD5A-43AD8A2A5B2A}"/>
    <dgm:cxn modelId="{BF4D2E7B-7BDD-4CC2-9BBF-E6818FAAEAA4}" type="presParOf" srcId="{632EE673-CA3C-4A48-9001-EF3D41E0DE61}" destId="{E1E0AE63-9189-47F9-9613-BE5958B0612F}" srcOrd="0" destOrd="0" presId="urn:microsoft.com/office/officeart/2005/8/layout/vList2"/>
    <dgm:cxn modelId="{E6089FF2-A3FE-41C1-A9B3-608A958EC2D4}" type="presParOf" srcId="{632EE673-CA3C-4A48-9001-EF3D41E0DE61}" destId="{E907948B-C70B-40C9-BB66-CDEB1B771238}" srcOrd="1" destOrd="0" presId="urn:microsoft.com/office/officeart/2005/8/layout/vList2"/>
    <dgm:cxn modelId="{FBD9C63B-A682-4AF9-A463-E144FA063284}" type="presParOf" srcId="{632EE673-CA3C-4A48-9001-EF3D41E0DE61}" destId="{E1590635-A88E-40C3-A3D4-D1AFD12CA0AC}" srcOrd="2" destOrd="0" presId="urn:microsoft.com/office/officeart/2005/8/layout/vList2"/>
    <dgm:cxn modelId="{7374A1D9-3FF4-4A01-B812-566E3F941556}" type="presParOf" srcId="{632EE673-CA3C-4A48-9001-EF3D41E0DE61}" destId="{27AA2F73-D31B-4932-8FDD-85A2CCC5E9A1}" srcOrd="3" destOrd="0" presId="urn:microsoft.com/office/officeart/2005/8/layout/vList2"/>
    <dgm:cxn modelId="{6513147F-09B6-45DC-B249-1E1995FCE812}" type="presParOf" srcId="{632EE673-CA3C-4A48-9001-EF3D41E0DE61}" destId="{22921D3F-A148-4046-AD7E-92A3160F7660}" srcOrd="4" destOrd="0" presId="urn:microsoft.com/office/officeart/2005/8/layout/vList2"/>
    <dgm:cxn modelId="{68B6F5B1-3F32-420A-A47D-B1C421CD4983}" type="presParOf" srcId="{632EE673-CA3C-4A48-9001-EF3D41E0DE61}" destId="{1371BDF2-15FC-4D21-BF71-76E504273A6A}" srcOrd="5" destOrd="0" presId="urn:microsoft.com/office/officeart/2005/8/layout/vList2"/>
    <dgm:cxn modelId="{55A7EA09-1582-4856-BD62-9EA628227923}" type="presParOf" srcId="{632EE673-CA3C-4A48-9001-EF3D41E0DE61}" destId="{D0E9B72E-B5F3-4BA7-8A13-16CD2D27572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86F48E8-A4AE-4333-B0C4-E14CB86103E2}" type="doc">
      <dgm:prSet loTypeId="urn:microsoft.com/office/officeart/2005/8/layout/hProcess9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206FBD13-5F65-4EF4-BF08-A0EE732EBB86}">
      <dgm:prSet/>
      <dgm:spPr/>
      <dgm:t>
        <a:bodyPr/>
        <a:lstStyle/>
        <a:p>
          <a:r>
            <a:rPr lang="ru-RU" b="0" i="0" dirty="0"/>
            <a:t>Шаг 1.</a:t>
          </a:r>
          <a:endParaRPr lang="ru-RU" dirty="0"/>
        </a:p>
      </dgm:t>
    </dgm:pt>
    <dgm:pt modelId="{5A105AD5-3A03-4500-A6C0-EF6BC102D252}" type="parTrans" cxnId="{1371E4CD-AC43-4878-9B88-EB8E46B5053B}">
      <dgm:prSet/>
      <dgm:spPr/>
      <dgm:t>
        <a:bodyPr/>
        <a:lstStyle/>
        <a:p>
          <a:endParaRPr lang="ru-RU"/>
        </a:p>
      </dgm:t>
    </dgm:pt>
    <dgm:pt modelId="{12B3F8AE-F647-4AD2-9D21-ECEDA7258D6F}" type="sibTrans" cxnId="{1371E4CD-AC43-4878-9B88-EB8E46B5053B}">
      <dgm:prSet/>
      <dgm:spPr/>
      <dgm:t>
        <a:bodyPr/>
        <a:lstStyle/>
        <a:p>
          <a:endParaRPr lang="ru-RU"/>
        </a:p>
      </dgm:t>
    </dgm:pt>
    <dgm:pt modelId="{B16F281C-0038-436C-912A-B638ACE2B3F1}">
      <dgm:prSet/>
      <dgm:spPr/>
      <dgm:t>
        <a:bodyPr/>
        <a:lstStyle/>
        <a:p>
          <a:r>
            <a:rPr lang="ru-RU" b="0" i="0" dirty="0"/>
            <a:t>Шаг 2. </a:t>
          </a:r>
          <a:endParaRPr lang="ru-RU" dirty="0"/>
        </a:p>
      </dgm:t>
    </dgm:pt>
    <dgm:pt modelId="{84291914-1D39-48E1-8232-31416868A83E}" type="parTrans" cxnId="{27D7D27B-67DC-444D-A8CA-71E0EF553B4B}">
      <dgm:prSet/>
      <dgm:spPr/>
      <dgm:t>
        <a:bodyPr/>
        <a:lstStyle/>
        <a:p>
          <a:endParaRPr lang="ru-RU"/>
        </a:p>
      </dgm:t>
    </dgm:pt>
    <dgm:pt modelId="{C02FA880-1FA1-4C24-8466-01CCD88CF98C}" type="sibTrans" cxnId="{27D7D27B-67DC-444D-A8CA-71E0EF553B4B}">
      <dgm:prSet/>
      <dgm:spPr/>
      <dgm:t>
        <a:bodyPr/>
        <a:lstStyle/>
        <a:p>
          <a:endParaRPr lang="ru-RU"/>
        </a:p>
      </dgm:t>
    </dgm:pt>
    <dgm:pt modelId="{EA9A9F09-E8D1-4168-87B6-C1F67B0E90D1}">
      <dgm:prSet/>
      <dgm:spPr/>
      <dgm:t>
        <a:bodyPr/>
        <a:lstStyle/>
        <a:p>
          <a:r>
            <a:rPr lang="ru-RU" b="0" i="0" dirty="0"/>
            <a:t>Шаг 3.</a:t>
          </a:r>
          <a:endParaRPr lang="ru-RU" dirty="0"/>
        </a:p>
      </dgm:t>
    </dgm:pt>
    <dgm:pt modelId="{C677692F-CC41-43E8-A4C1-5D5C9AD62ABE}" type="parTrans" cxnId="{8B54392C-9F62-40E9-87BC-F6AE8FC4F3BC}">
      <dgm:prSet/>
      <dgm:spPr/>
      <dgm:t>
        <a:bodyPr/>
        <a:lstStyle/>
        <a:p>
          <a:endParaRPr lang="ru-RU"/>
        </a:p>
      </dgm:t>
    </dgm:pt>
    <dgm:pt modelId="{C71F297D-1A1D-4EC5-A65A-915B691E45EE}" type="sibTrans" cxnId="{8B54392C-9F62-40E9-87BC-F6AE8FC4F3BC}">
      <dgm:prSet/>
      <dgm:spPr/>
      <dgm:t>
        <a:bodyPr/>
        <a:lstStyle/>
        <a:p>
          <a:endParaRPr lang="ru-RU"/>
        </a:p>
      </dgm:t>
    </dgm:pt>
    <dgm:pt modelId="{4A944B8B-213C-4536-9691-07441F9D9FD6}">
      <dgm:prSet/>
      <dgm:spPr/>
      <dgm:t>
        <a:bodyPr/>
        <a:lstStyle/>
        <a:p>
          <a:r>
            <a:rPr lang="ru-RU" b="0" i="0" dirty="0"/>
            <a:t>Шаг 4. </a:t>
          </a:r>
          <a:endParaRPr lang="ru-RU" dirty="0"/>
        </a:p>
      </dgm:t>
    </dgm:pt>
    <dgm:pt modelId="{0BE52743-7215-404C-97D0-597884C73DA6}" type="parTrans" cxnId="{07ECF9AA-A6B3-4CDD-B6DE-A6DEE462A7E2}">
      <dgm:prSet/>
      <dgm:spPr/>
      <dgm:t>
        <a:bodyPr/>
        <a:lstStyle/>
        <a:p>
          <a:endParaRPr lang="ru-RU"/>
        </a:p>
      </dgm:t>
    </dgm:pt>
    <dgm:pt modelId="{C6CAEE5E-2EEA-495F-AF16-2E8EF1FF6BDA}" type="sibTrans" cxnId="{07ECF9AA-A6B3-4CDD-B6DE-A6DEE462A7E2}">
      <dgm:prSet/>
      <dgm:spPr/>
      <dgm:t>
        <a:bodyPr/>
        <a:lstStyle/>
        <a:p>
          <a:endParaRPr lang="ru-RU"/>
        </a:p>
      </dgm:t>
    </dgm:pt>
    <dgm:pt modelId="{D1F7A0A2-6CFC-40C8-A9AB-002F29FB05E5}">
      <dgm:prSet/>
      <dgm:spPr/>
      <dgm:t>
        <a:bodyPr/>
        <a:lstStyle/>
        <a:p>
          <a:r>
            <a:rPr lang="ru-RU" b="0" i="0" dirty="0"/>
            <a:t>Шаг 5. </a:t>
          </a:r>
          <a:endParaRPr lang="ru-RU" dirty="0"/>
        </a:p>
      </dgm:t>
    </dgm:pt>
    <dgm:pt modelId="{8A912450-1F40-41EE-B474-A97578A55E35}" type="parTrans" cxnId="{84DA34F3-F367-41A0-ADD4-0434AEEEA40B}">
      <dgm:prSet/>
      <dgm:spPr/>
      <dgm:t>
        <a:bodyPr/>
        <a:lstStyle/>
        <a:p>
          <a:endParaRPr lang="ru-RU"/>
        </a:p>
      </dgm:t>
    </dgm:pt>
    <dgm:pt modelId="{5FDD0B3E-A7E7-4816-9F5A-04FD945FDB60}" type="sibTrans" cxnId="{84DA34F3-F367-41A0-ADD4-0434AEEEA40B}">
      <dgm:prSet/>
      <dgm:spPr/>
      <dgm:t>
        <a:bodyPr/>
        <a:lstStyle/>
        <a:p>
          <a:endParaRPr lang="ru-RU"/>
        </a:p>
      </dgm:t>
    </dgm:pt>
    <dgm:pt modelId="{35EFCECD-A72C-4470-8012-6B880751291E}">
      <dgm:prSet/>
      <dgm:spPr/>
      <dgm:t>
        <a:bodyPr/>
        <a:lstStyle/>
        <a:p>
          <a:r>
            <a:rPr lang="ru-RU" b="0" i="0" dirty="0"/>
            <a:t>Шаг 6. </a:t>
          </a:r>
          <a:endParaRPr lang="ru-RU" dirty="0"/>
        </a:p>
      </dgm:t>
    </dgm:pt>
    <dgm:pt modelId="{1EE59A9F-2802-4E82-827B-9964F9ACB542}" type="parTrans" cxnId="{7CAAD905-B42F-4512-AEE4-F729CCE461A0}">
      <dgm:prSet/>
      <dgm:spPr/>
      <dgm:t>
        <a:bodyPr/>
        <a:lstStyle/>
        <a:p>
          <a:endParaRPr lang="ru-RU"/>
        </a:p>
      </dgm:t>
    </dgm:pt>
    <dgm:pt modelId="{522E15E8-C668-487F-B3BF-87808BCCDCFB}" type="sibTrans" cxnId="{7CAAD905-B42F-4512-AEE4-F729CCE461A0}">
      <dgm:prSet/>
      <dgm:spPr/>
      <dgm:t>
        <a:bodyPr/>
        <a:lstStyle/>
        <a:p>
          <a:endParaRPr lang="ru-RU"/>
        </a:p>
      </dgm:t>
    </dgm:pt>
    <dgm:pt modelId="{C53FB153-D4D1-449B-9AFF-104A1882A213}">
      <dgm:prSet/>
      <dgm:spPr/>
      <dgm:t>
        <a:bodyPr/>
        <a:lstStyle/>
        <a:p>
          <a:r>
            <a:rPr lang="ru-RU" b="0" i="0" dirty="0"/>
            <a:t>прямой вопрос о суициде не провоцирует. Он дает ребенку разрешение быть услышанным.</a:t>
          </a:r>
          <a:endParaRPr lang="ru-RU" dirty="0"/>
        </a:p>
      </dgm:t>
    </dgm:pt>
    <dgm:pt modelId="{10F806B4-3ECD-48A4-8048-D24DBE68DEDD}" type="parTrans" cxnId="{9A3CEC32-C208-4AF1-A40C-596E8DDF5F26}">
      <dgm:prSet/>
      <dgm:spPr/>
      <dgm:t>
        <a:bodyPr/>
        <a:lstStyle/>
        <a:p>
          <a:endParaRPr lang="ru-RU"/>
        </a:p>
      </dgm:t>
    </dgm:pt>
    <dgm:pt modelId="{24EAC77A-722F-4BB3-AB99-E08208E95B03}" type="sibTrans" cxnId="{9A3CEC32-C208-4AF1-A40C-596E8DDF5F26}">
      <dgm:prSet/>
      <dgm:spPr/>
      <dgm:t>
        <a:bodyPr/>
        <a:lstStyle/>
        <a:p>
          <a:endParaRPr lang="ru-RU"/>
        </a:p>
      </dgm:t>
    </dgm:pt>
    <dgm:pt modelId="{8C450C93-B453-4961-9723-3BE926253403}">
      <dgm:prSet/>
      <dgm:spPr/>
      <dgm:t>
        <a:bodyPr/>
        <a:lstStyle/>
        <a:p>
          <a:r>
            <a:rPr lang="ru-RU" b="0" i="0"/>
            <a:t> </a:t>
          </a:r>
          <a:r>
            <a:rPr lang="ru-RU" b="0" i="0" dirty="0"/>
            <a:t>Собрать информацию. Не слухи, а факты. Наблюдать, фиксировать.</a:t>
          </a:r>
          <a:endParaRPr lang="ru-RU" dirty="0"/>
        </a:p>
      </dgm:t>
    </dgm:pt>
    <dgm:pt modelId="{69D88604-E1E0-4E1C-9C38-381A86CDE3DB}" type="parTrans" cxnId="{6095A693-4A5C-461B-BC96-B6AFC14E105A}">
      <dgm:prSet/>
      <dgm:spPr/>
      <dgm:t>
        <a:bodyPr/>
        <a:lstStyle/>
        <a:p>
          <a:endParaRPr lang="ru-RU"/>
        </a:p>
      </dgm:t>
    </dgm:pt>
    <dgm:pt modelId="{24AF3056-2881-43C4-A747-2C73A085ADDE}" type="sibTrans" cxnId="{6095A693-4A5C-461B-BC96-B6AFC14E105A}">
      <dgm:prSet/>
      <dgm:spPr/>
      <dgm:t>
        <a:bodyPr/>
        <a:lstStyle/>
        <a:p>
          <a:endParaRPr lang="ru-RU"/>
        </a:p>
      </dgm:t>
    </dgm:pt>
    <dgm:pt modelId="{A1AB9472-E70D-4793-86B4-2B207F8E541A}">
      <dgm:prSet/>
      <dgm:spPr/>
      <dgm:t>
        <a:bodyPr/>
        <a:lstStyle/>
        <a:p>
          <a:r>
            <a:rPr lang="ru-RU" b="0" i="0"/>
            <a:t>Установить </a:t>
          </a:r>
          <a:r>
            <a:rPr lang="ru-RU" b="0" i="0" dirty="0"/>
            <a:t>контакт. Наедине. Спокойно. </a:t>
          </a:r>
          <a:r>
            <a:rPr lang="ru-RU" b="0" i="0"/>
            <a:t>Задать прямой вопрос: «Ты думаешь о том, чтобы покончить с собой?»</a:t>
          </a:r>
          <a:endParaRPr lang="ru-RU"/>
        </a:p>
      </dgm:t>
    </dgm:pt>
    <dgm:pt modelId="{7B347263-BD7E-44E1-BC92-39038AE7EA5E}" type="parTrans" cxnId="{024F616B-039B-4D6B-BCFA-82F03F024414}">
      <dgm:prSet/>
      <dgm:spPr/>
      <dgm:t>
        <a:bodyPr/>
        <a:lstStyle/>
        <a:p>
          <a:endParaRPr lang="ru-RU"/>
        </a:p>
      </dgm:t>
    </dgm:pt>
    <dgm:pt modelId="{E98E5D6C-CF95-42CD-BF63-CADB676E661F}" type="sibTrans" cxnId="{024F616B-039B-4D6B-BCFA-82F03F024414}">
      <dgm:prSet/>
      <dgm:spPr/>
      <dgm:t>
        <a:bodyPr/>
        <a:lstStyle/>
        <a:p>
          <a:endParaRPr lang="ru-RU"/>
        </a:p>
      </dgm:t>
    </dgm:pt>
    <dgm:pt modelId="{9F6D6F44-5E29-4AD8-90F2-2FAAA0CBD478}">
      <dgm:prSet/>
      <dgm:spPr/>
      <dgm:t>
        <a:bodyPr/>
        <a:lstStyle/>
        <a:p>
          <a:r>
            <a:rPr lang="ru-RU" b="0" i="0"/>
            <a:t> </a:t>
          </a:r>
          <a:r>
            <a:rPr lang="ru-RU" b="0" i="0" dirty="0"/>
            <a:t>Прояснить намерения. Есть ли план? Есть ли средства? Определены ли сроки? Это дает понимание уровня риска.</a:t>
          </a:r>
          <a:endParaRPr lang="ru-RU" dirty="0"/>
        </a:p>
      </dgm:t>
    </dgm:pt>
    <dgm:pt modelId="{7DF2FFE5-FFCE-44D6-848D-E5155E8614C6}" type="parTrans" cxnId="{0EF60B86-B5E6-4DA0-88F5-A709F068E2D9}">
      <dgm:prSet/>
      <dgm:spPr/>
      <dgm:t>
        <a:bodyPr/>
        <a:lstStyle/>
        <a:p>
          <a:endParaRPr lang="ru-RU"/>
        </a:p>
      </dgm:t>
    </dgm:pt>
    <dgm:pt modelId="{3B876BA7-DDB4-446B-BC76-B01AE4C9F404}" type="sibTrans" cxnId="{0EF60B86-B5E6-4DA0-88F5-A709F068E2D9}">
      <dgm:prSet/>
      <dgm:spPr/>
      <dgm:t>
        <a:bodyPr/>
        <a:lstStyle/>
        <a:p>
          <a:endParaRPr lang="ru-RU"/>
        </a:p>
      </dgm:t>
    </dgm:pt>
    <dgm:pt modelId="{89068E13-E2D6-46BD-806C-3B4BE6EBB1A4}">
      <dgm:prSet/>
      <dgm:spPr/>
      <dgm:t>
        <a:bodyPr/>
        <a:lstStyle/>
        <a:p>
          <a:r>
            <a:rPr lang="ru-RU" b="0" i="0"/>
            <a:t>Не </a:t>
          </a:r>
          <a:r>
            <a:rPr lang="ru-RU" b="0" i="0" dirty="0"/>
            <a:t>оставлять одного. Обеспечить постоянное присутствие взрослого.</a:t>
          </a:r>
          <a:endParaRPr lang="ru-RU" dirty="0"/>
        </a:p>
      </dgm:t>
    </dgm:pt>
    <dgm:pt modelId="{56298FB0-E8EF-449E-8F14-66CDE6CEF9F5}" type="parTrans" cxnId="{2E54F037-0F63-40AD-AB52-F41B222EB635}">
      <dgm:prSet/>
      <dgm:spPr/>
      <dgm:t>
        <a:bodyPr/>
        <a:lstStyle/>
        <a:p>
          <a:endParaRPr lang="ru-RU"/>
        </a:p>
      </dgm:t>
    </dgm:pt>
    <dgm:pt modelId="{8B3DA94E-123E-480D-956D-67421834C048}" type="sibTrans" cxnId="{2E54F037-0F63-40AD-AB52-F41B222EB635}">
      <dgm:prSet/>
      <dgm:spPr/>
      <dgm:t>
        <a:bodyPr/>
        <a:lstStyle/>
        <a:p>
          <a:endParaRPr lang="ru-RU"/>
        </a:p>
      </dgm:t>
    </dgm:pt>
    <dgm:pt modelId="{1EF859A6-34E8-47B5-8F0A-3C75154B0FE0}">
      <dgm:prSet/>
      <dgm:spPr/>
      <dgm:t>
        <a:bodyPr/>
        <a:lstStyle/>
        <a:p>
          <a:r>
            <a:rPr lang="ru-RU" b="0" i="0"/>
            <a:t>Информировать </a:t>
          </a:r>
          <a:r>
            <a:rPr lang="ru-RU" b="0" i="0" dirty="0"/>
            <a:t>администрацию и психолога. Активировать Рабочую группу.</a:t>
          </a:r>
          <a:endParaRPr lang="ru-RU" dirty="0"/>
        </a:p>
      </dgm:t>
    </dgm:pt>
    <dgm:pt modelId="{70B670A6-818A-4565-839F-D7D9AF6EECEE}" type="parTrans" cxnId="{9B5B27C8-E3BD-4401-9847-92C623021B4D}">
      <dgm:prSet/>
      <dgm:spPr/>
      <dgm:t>
        <a:bodyPr/>
        <a:lstStyle/>
        <a:p>
          <a:endParaRPr lang="ru-RU"/>
        </a:p>
      </dgm:t>
    </dgm:pt>
    <dgm:pt modelId="{79D7090F-F672-4C4F-9516-482B410972D5}" type="sibTrans" cxnId="{9B5B27C8-E3BD-4401-9847-92C623021B4D}">
      <dgm:prSet/>
      <dgm:spPr/>
      <dgm:t>
        <a:bodyPr/>
        <a:lstStyle/>
        <a:p>
          <a:endParaRPr lang="ru-RU"/>
        </a:p>
      </dgm:t>
    </dgm:pt>
    <dgm:pt modelId="{96D828EA-5148-4348-9C5E-D94AF649C3ED}">
      <dgm:prSet/>
      <dgm:spPr/>
      <dgm:t>
        <a:bodyPr/>
        <a:lstStyle/>
        <a:p>
          <a:r>
            <a:rPr lang="ru-RU" b="0" i="0"/>
            <a:t>Информировать </a:t>
          </a:r>
          <a:r>
            <a:rPr lang="ru-RU" b="0" i="0" dirty="0"/>
            <a:t>родителей. Мотивировать на незамедлительное обращение к психиатру.</a:t>
          </a:r>
          <a:endParaRPr lang="ru-RU" dirty="0"/>
        </a:p>
      </dgm:t>
    </dgm:pt>
    <dgm:pt modelId="{9396A32C-ED87-4B17-9F06-BCB092A92842}" type="parTrans" cxnId="{2FD18062-E659-4669-851F-CD6A29AF5700}">
      <dgm:prSet/>
      <dgm:spPr/>
      <dgm:t>
        <a:bodyPr/>
        <a:lstStyle/>
        <a:p>
          <a:endParaRPr lang="ru-RU"/>
        </a:p>
      </dgm:t>
    </dgm:pt>
    <dgm:pt modelId="{27D60110-5D63-4DC3-94B7-9EEAEA92C6BC}" type="sibTrans" cxnId="{2FD18062-E659-4669-851F-CD6A29AF5700}">
      <dgm:prSet/>
      <dgm:spPr/>
      <dgm:t>
        <a:bodyPr/>
        <a:lstStyle/>
        <a:p>
          <a:endParaRPr lang="ru-RU"/>
        </a:p>
      </dgm:t>
    </dgm:pt>
    <dgm:pt modelId="{573D4A3B-4468-4024-A618-6288F760F13C}">
      <dgm:prSet/>
      <dgm:spPr/>
      <dgm:t>
        <a:bodyPr/>
        <a:lstStyle/>
        <a:p>
          <a:r>
            <a:rPr lang="ru-RU" b="0" i="0" dirty="0"/>
            <a:t>Ключевой момент: </a:t>
          </a:r>
          <a:endParaRPr lang="ru-RU" dirty="0"/>
        </a:p>
      </dgm:t>
    </dgm:pt>
    <dgm:pt modelId="{B24097E4-8F6F-46B9-82F7-8D891D9B952F}" type="parTrans" cxnId="{C4E732FD-9421-44B7-B80F-BA3AEC7A7846}">
      <dgm:prSet/>
      <dgm:spPr/>
      <dgm:t>
        <a:bodyPr/>
        <a:lstStyle/>
        <a:p>
          <a:endParaRPr lang="ru-RU"/>
        </a:p>
      </dgm:t>
    </dgm:pt>
    <dgm:pt modelId="{A3BBA513-34A8-4183-BB76-A351B121BADD}" type="sibTrans" cxnId="{C4E732FD-9421-44B7-B80F-BA3AEC7A7846}">
      <dgm:prSet/>
      <dgm:spPr/>
      <dgm:t>
        <a:bodyPr/>
        <a:lstStyle/>
        <a:p>
          <a:endParaRPr lang="ru-RU"/>
        </a:p>
      </dgm:t>
    </dgm:pt>
    <dgm:pt modelId="{11B04DCF-C6CD-4AF9-8C3E-24E85BA3587D}" type="pres">
      <dgm:prSet presAssocID="{B86F48E8-A4AE-4333-B0C4-E14CB86103E2}" presName="CompostProcess" presStyleCnt="0">
        <dgm:presLayoutVars>
          <dgm:dir/>
          <dgm:resizeHandles val="exact"/>
        </dgm:presLayoutVars>
      </dgm:prSet>
      <dgm:spPr/>
    </dgm:pt>
    <dgm:pt modelId="{6FE63892-D5A8-4FD8-A90E-4098F07B98C8}" type="pres">
      <dgm:prSet presAssocID="{B86F48E8-A4AE-4333-B0C4-E14CB86103E2}" presName="arrow" presStyleLbl="bgShp" presStyleIdx="0" presStyleCnt="1"/>
      <dgm:spPr/>
    </dgm:pt>
    <dgm:pt modelId="{E2DE6F4F-69ED-4C7E-B9FE-EF680BC6FAFD}" type="pres">
      <dgm:prSet presAssocID="{B86F48E8-A4AE-4333-B0C4-E14CB86103E2}" presName="linearProcess" presStyleCnt="0"/>
      <dgm:spPr/>
    </dgm:pt>
    <dgm:pt modelId="{904366BD-6483-4ECF-B012-EE4494047E3F}" type="pres">
      <dgm:prSet presAssocID="{206FBD13-5F65-4EF4-BF08-A0EE732EBB86}" presName="textNode" presStyleLbl="node1" presStyleIdx="0" presStyleCnt="7">
        <dgm:presLayoutVars>
          <dgm:bulletEnabled val="1"/>
        </dgm:presLayoutVars>
      </dgm:prSet>
      <dgm:spPr/>
    </dgm:pt>
    <dgm:pt modelId="{64A61882-B1BC-4B3B-9D7B-DCBF45D62139}" type="pres">
      <dgm:prSet presAssocID="{12B3F8AE-F647-4AD2-9D21-ECEDA7258D6F}" presName="sibTrans" presStyleCnt="0"/>
      <dgm:spPr/>
    </dgm:pt>
    <dgm:pt modelId="{5307F83C-BD6E-47E5-B241-4AB888AAFB3D}" type="pres">
      <dgm:prSet presAssocID="{B16F281C-0038-436C-912A-B638ACE2B3F1}" presName="textNode" presStyleLbl="node1" presStyleIdx="1" presStyleCnt="7">
        <dgm:presLayoutVars>
          <dgm:bulletEnabled val="1"/>
        </dgm:presLayoutVars>
      </dgm:prSet>
      <dgm:spPr/>
    </dgm:pt>
    <dgm:pt modelId="{254EBB2E-71FC-4B76-A619-3752A04AB99F}" type="pres">
      <dgm:prSet presAssocID="{C02FA880-1FA1-4C24-8466-01CCD88CF98C}" presName="sibTrans" presStyleCnt="0"/>
      <dgm:spPr/>
    </dgm:pt>
    <dgm:pt modelId="{DACEC4C0-1AB7-4A5E-9E22-DD8CF3C85D58}" type="pres">
      <dgm:prSet presAssocID="{EA9A9F09-E8D1-4168-87B6-C1F67B0E90D1}" presName="textNode" presStyleLbl="node1" presStyleIdx="2" presStyleCnt="7">
        <dgm:presLayoutVars>
          <dgm:bulletEnabled val="1"/>
        </dgm:presLayoutVars>
      </dgm:prSet>
      <dgm:spPr/>
    </dgm:pt>
    <dgm:pt modelId="{69D4AB2A-D88A-4ADD-9EE9-6E86F24C95BD}" type="pres">
      <dgm:prSet presAssocID="{C71F297D-1A1D-4EC5-A65A-915B691E45EE}" presName="sibTrans" presStyleCnt="0"/>
      <dgm:spPr/>
    </dgm:pt>
    <dgm:pt modelId="{5FE00468-F612-4CFA-A105-77A860F732EA}" type="pres">
      <dgm:prSet presAssocID="{4A944B8B-213C-4536-9691-07441F9D9FD6}" presName="textNode" presStyleLbl="node1" presStyleIdx="3" presStyleCnt="7">
        <dgm:presLayoutVars>
          <dgm:bulletEnabled val="1"/>
        </dgm:presLayoutVars>
      </dgm:prSet>
      <dgm:spPr/>
    </dgm:pt>
    <dgm:pt modelId="{C59F2C1D-E5FB-4E1A-967B-287A9E5137E8}" type="pres">
      <dgm:prSet presAssocID="{C6CAEE5E-2EEA-495F-AF16-2E8EF1FF6BDA}" presName="sibTrans" presStyleCnt="0"/>
      <dgm:spPr/>
    </dgm:pt>
    <dgm:pt modelId="{B1A12D18-5BB7-483E-A8A7-6943AEB59BEA}" type="pres">
      <dgm:prSet presAssocID="{D1F7A0A2-6CFC-40C8-A9AB-002F29FB05E5}" presName="textNode" presStyleLbl="node1" presStyleIdx="4" presStyleCnt="7">
        <dgm:presLayoutVars>
          <dgm:bulletEnabled val="1"/>
        </dgm:presLayoutVars>
      </dgm:prSet>
      <dgm:spPr/>
    </dgm:pt>
    <dgm:pt modelId="{378E8B7B-43C2-42ED-888A-DDC63CEA10F2}" type="pres">
      <dgm:prSet presAssocID="{5FDD0B3E-A7E7-4816-9F5A-04FD945FDB60}" presName="sibTrans" presStyleCnt="0"/>
      <dgm:spPr/>
    </dgm:pt>
    <dgm:pt modelId="{634E9E9C-1A04-40A1-940A-550ECD2999E0}" type="pres">
      <dgm:prSet presAssocID="{35EFCECD-A72C-4470-8012-6B880751291E}" presName="textNode" presStyleLbl="node1" presStyleIdx="5" presStyleCnt="7">
        <dgm:presLayoutVars>
          <dgm:bulletEnabled val="1"/>
        </dgm:presLayoutVars>
      </dgm:prSet>
      <dgm:spPr/>
    </dgm:pt>
    <dgm:pt modelId="{33EFEB2D-48F8-4806-99AC-6E3A77A98004}" type="pres">
      <dgm:prSet presAssocID="{522E15E8-C668-487F-B3BF-87808BCCDCFB}" presName="sibTrans" presStyleCnt="0"/>
      <dgm:spPr/>
    </dgm:pt>
    <dgm:pt modelId="{202966A1-B083-464A-B473-553A30A6BCEE}" type="pres">
      <dgm:prSet presAssocID="{573D4A3B-4468-4024-A618-6288F760F13C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7CAAD905-B42F-4512-AEE4-F729CCE461A0}" srcId="{B86F48E8-A4AE-4333-B0C4-E14CB86103E2}" destId="{35EFCECD-A72C-4470-8012-6B880751291E}" srcOrd="5" destOrd="0" parTransId="{1EE59A9F-2802-4E82-827B-9964F9ACB542}" sibTransId="{522E15E8-C668-487F-B3BF-87808BCCDCFB}"/>
    <dgm:cxn modelId="{6BBCB60B-142A-4F33-BB8F-53A8FA68FE0D}" type="presOf" srcId="{8C450C93-B453-4961-9723-3BE926253403}" destId="{904366BD-6483-4ECF-B012-EE4494047E3F}" srcOrd="0" destOrd="1" presId="urn:microsoft.com/office/officeart/2005/8/layout/hProcess9"/>
    <dgm:cxn modelId="{3C7DF714-55A8-4C2E-B8D5-EFD5A7880EF6}" type="presOf" srcId="{96D828EA-5148-4348-9C5E-D94AF649C3ED}" destId="{634E9E9C-1A04-40A1-940A-550ECD2999E0}" srcOrd="0" destOrd="1" presId="urn:microsoft.com/office/officeart/2005/8/layout/hProcess9"/>
    <dgm:cxn modelId="{8B54392C-9F62-40E9-87BC-F6AE8FC4F3BC}" srcId="{B86F48E8-A4AE-4333-B0C4-E14CB86103E2}" destId="{EA9A9F09-E8D1-4168-87B6-C1F67B0E90D1}" srcOrd="2" destOrd="0" parTransId="{C677692F-CC41-43E8-A4C1-5D5C9AD62ABE}" sibTransId="{C71F297D-1A1D-4EC5-A65A-915B691E45EE}"/>
    <dgm:cxn modelId="{9A3CEC32-C208-4AF1-A40C-596E8DDF5F26}" srcId="{573D4A3B-4468-4024-A618-6288F760F13C}" destId="{C53FB153-D4D1-449B-9AFF-104A1882A213}" srcOrd="0" destOrd="0" parTransId="{10F806B4-3ECD-48A4-8048-D24DBE68DEDD}" sibTransId="{24EAC77A-722F-4BB3-AB99-E08208E95B03}"/>
    <dgm:cxn modelId="{2E54F037-0F63-40AD-AB52-F41B222EB635}" srcId="{4A944B8B-213C-4536-9691-07441F9D9FD6}" destId="{89068E13-E2D6-46BD-806C-3B4BE6EBB1A4}" srcOrd="0" destOrd="0" parTransId="{56298FB0-E8EF-449E-8F14-66CDE6CEF9F5}" sibTransId="{8B3DA94E-123E-480D-956D-67421834C048}"/>
    <dgm:cxn modelId="{2FD18062-E659-4669-851F-CD6A29AF5700}" srcId="{35EFCECD-A72C-4470-8012-6B880751291E}" destId="{96D828EA-5148-4348-9C5E-D94AF649C3ED}" srcOrd="0" destOrd="0" parTransId="{9396A32C-ED87-4B17-9F06-BCB092A92842}" sibTransId="{27D60110-5D63-4DC3-94B7-9EEAEA92C6BC}"/>
    <dgm:cxn modelId="{758DC364-B746-459C-9CCE-2681ED535E09}" type="presOf" srcId="{B16F281C-0038-436C-912A-B638ACE2B3F1}" destId="{5307F83C-BD6E-47E5-B241-4AB888AAFB3D}" srcOrd="0" destOrd="0" presId="urn:microsoft.com/office/officeart/2005/8/layout/hProcess9"/>
    <dgm:cxn modelId="{3B049148-8872-4F0B-9D0F-4F0E8CA6F536}" type="presOf" srcId="{C53FB153-D4D1-449B-9AFF-104A1882A213}" destId="{202966A1-B083-464A-B473-553A30A6BCEE}" srcOrd="0" destOrd="1" presId="urn:microsoft.com/office/officeart/2005/8/layout/hProcess9"/>
    <dgm:cxn modelId="{024F616B-039B-4D6B-BCFA-82F03F024414}" srcId="{B16F281C-0038-436C-912A-B638ACE2B3F1}" destId="{A1AB9472-E70D-4793-86B4-2B207F8E541A}" srcOrd="0" destOrd="0" parTransId="{7B347263-BD7E-44E1-BC92-39038AE7EA5E}" sibTransId="{E98E5D6C-CF95-42CD-BF63-CADB676E661F}"/>
    <dgm:cxn modelId="{C9C7934F-F457-4A6B-951A-8BE3ACB68B49}" type="presOf" srcId="{B86F48E8-A4AE-4333-B0C4-E14CB86103E2}" destId="{11B04DCF-C6CD-4AF9-8C3E-24E85BA3587D}" srcOrd="0" destOrd="0" presId="urn:microsoft.com/office/officeart/2005/8/layout/hProcess9"/>
    <dgm:cxn modelId="{85029671-D79C-440F-ADF0-72BB66241422}" type="presOf" srcId="{1EF859A6-34E8-47B5-8F0A-3C75154B0FE0}" destId="{B1A12D18-5BB7-483E-A8A7-6943AEB59BEA}" srcOrd="0" destOrd="1" presId="urn:microsoft.com/office/officeart/2005/8/layout/hProcess9"/>
    <dgm:cxn modelId="{27D7D27B-67DC-444D-A8CA-71E0EF553B4B}" srcId="{B86F48E8-A4AE-4333-B0C4-E14CB86103E2}" destId="{B16F281C-0038-436C-912A-B638ACE2B3F1}" srcOrd="1" destOrd="0" parTransId="{84291914-1D39-48E1-8232-31416868A83E}" sibTransId="{C02FA880-1FA1-4C24-8466-01CCD88CF98C}"/>
    <dgm:cxn modelId="{0EF60B86-B5E6-4DA0-88F5-A709F068E2D9}" srcId="{EA9A9F09-E8D1-4168-87B6-C1F67B0E90D1}" destId="{9F6D6F44-5E29-4AD8-90F2-2FAAA0CBD478}" srcOrd="0" destOrd="0" parTransId="{7DF2FFE5-FFCE-44D6-848D-E5155E8614C6}" sibTransId="{3B876BA7-DDB4-446B-BC76-B01AE4C9F404}"/>
    <dgm:cxn modelId="{DA76F188-8FC9-49A9-ACE9-FC1F9902E482}" type="presOf" srcId="{89068E13-E2D6-46BD-806C-3B4BE6EBB1A4}" destId="{5FE00468-F612-4CFA-A105-77A860F732EA}" srcOrd="0" destOrd="1" presId="urn:microsoft.com/office/officeart/2005/8/layout/hProcess9"/>
    <dgm:cxn modelId="{B93CFF8D-8B36-4F8C-B7AB-147B22EEEA23}" type="presOf" srcId="{206FBD13-5F65-4EF4-BF08-A0EE732EBB86}" destId="{904366BD-6483-4ECF-B012-EE4494047E3F}" srcOrd="0" destOrd="0" presId="urn:microsoft.com/office/officeart/2005/8/layout/hProcess9"/>
    <dgm:cxn modelId="{6095A693-4A5C-461B-BC96-B6AFC14E105A}" srcId="{206FBD13-5F65-4EF4-BF08-A0EE732EBB86}" destId="{8C450C93-B453-4961-9723-3BE926253403}" srcOrd="0" destOrd="0" parTransId="{69D88604-E1E0-4E1C-9C38-381A86CDE3DB}" sibTransId="{24AF3056-2881-43C4-A747-2C73A085ADDE}"/>
    <dgm:cxn modelId="{C502E79E-90E1-474E-BB71-F647F08409AC}" type="presOf" srcId="{4A944B8B-213C-4536-9691-07441F9D9FD6}" destId="{5FE00468-F612-4CFA-A105-77A860F732EA}" srcOrd="0" destOrd="0" presId="urn:microsoft.com/office/officeart/2005/8/layout/hProcess9"/>
    <dgm:cxn modelId="{D6864BA1-D846-4CF6-B423-0D8DB61C3DC1}" type="presOf" srcId="{573D4A3B-4468-4024-A618-6288F760F13C}" destId="{202966A1-B083-464A-B473-553A30A6BCEE}" srcOrd="0" destOrd="0" presId="urn:microsoft.com/office/officeart/2005/8/layout/hProcess9"/>
    <dgm:cxn modelId="{7C0AB9A6-5A62-463D-8BA1-1FF50D068468}" type="presOf" srcId="{EA9A9F09-E8D1-4168-87B6-C1F67B0E90D1}" destId="{DACEC4C0-1AB7-4A5E-9E22-DD8CF3C85D58}" srcOrd="0" destOrd="0" presId="urn:microsoft.com/office/officeart/2005/8/layout/hProcess9"/>
    <dgm:cxn modelId="{07ECF9AA-A6B3-4CDD-B6DE-A6DEE462A7E2}" srcId="{B86F48E8-A4AE-4333-B0C4-E14CB86103E2}" destId="{4A944B8B-213C-4536-9691-07441F9D9FD6}" srcOrd="3" destOrd="0" parTransId="{0BE52743-7215-404C-97D0-597884C73DA6}" sibTransId="{C6CAEE5E-2EEA-495F-AF16-2E8EF1FF6BDA}"/>
    <dgm:cxn modelId="{9B5B27C8-E3BD-4401-9847-92C623021B4D}" srcId="{D1F7A0A2-6CFC-40C8-A9AB-002F29FB05E5}" destId="{1EF859A6-34E8-47B5-8F0A-3C75154B0FE0}" srcOrd="0" destOrd="0" parTransId="{70B670A6-818A-4565-839F-D7D9AF6EECEE}" sibTransId="{79D7090F-F672-4C4F-9516-482B410972D5}"/>
    <dgm:cxn modelId="{C3FD26CA-E9C5-42CB-82D3-64B9F8AFB3C5}" type="presOf" srcId="{D1F7A0A2-6CFC-40C8-A9AB-002F29FB05E5}" destId="{B1A12D18-5BB7-483E-A8A7-6943AEB59BEA}" srcOrd="0" destOrd="0" presId="urn:microsoft.com/office/officeart/2005/8/layout/hProcess9"/>
    <dgm:cxn modelId="{1371E4CD-AC43-4878-9B88-EB8E46B5053B}" srcId="{B86F48E8-A4AE-4333-B0C4-E14CB86103E2}" destId="{206FBD13-5F65-4EF4-BF08-A0EE732EBB86}" srcOrd="0" destOrd="0" parTransId="{5A105AD5-3A03-4500-A6C0-EF6BC102D252}" sibTransId="{12B3F8AE-F647-4AD2-9D21-ECEDA7258D6F}"/>
    <dgm:cxn modelId="{64EB76DD-0086-4056-8978-78772BBEBD5F}" type="presOf" srcId="{35EFCECD-A72C-4470-8012-6B880751291E}" destId="{634E9E9C-1A04-40A1-940A-550ECD2999E0}" srcOrd="0" destOrd="0" presId="urn:microsoft.com/office/officeart/2005/8/layout/hProcess9"/>
    <dgm:cxn modelId="{E8912DEE-669B-4D8E-BF0F-E90894A6026A}" type="presOf" srcId="{A1AB9472-E70D-4793-86B4-2B207F8E541A}" destId="{5307F83C-BD6E-47E5-B241-4AB888AAFB3D}" srcOrd="0" destOrd="1" presId="urn:microsoft.com/office/officeart/2005/8/layout/hProcess9"/>
    <dgm:cxn modelId="{84DA34F3-F367-41A0-ADD4-0434AEEEA40B}" srcId="{B86F48E8-A4AE-4333-B0C4-E14CB86103E2}" destId="{D1F7A0A2-6CFC-40C8-A9AB-002F29FB05E5}" srcOrd="4" destOrd="0" parTransId="{8A912450-1F40-41EE-B474-A97578A55E35}" sibTransId="{5FDD0B3E-A7E7-4816-9F5A-04FD945FDB60}"/>
    <dgm:cxn modelId="{C4E732FD-9421-44B7-B80F-BA3AEC7A7846}" srcId="{B86F48E8-A4AE-4333-B0C4-E14CB86103E2}" destId="{573D4A3B-4468-4024-A618-6288F760F13C}" srcOrd="6" destOrd="0" parTransId="{B24097E4-8F6F-46B9-82F7-8D891D9B952F}" sibTransId="{A3BBA513-34A8-4183-BB76-A351B121BADD}"/>
    <dgm:cxn modelId="{1927F3FE-97FF-4C61-85F2-FC2203516B00}" type="presOf" srcId="{9F6D6F44-5E29-4AD8-90F2-2FAAA0CBD478}" destId="{DACEC4C0-1AB7-4A5E-9E22-DD8CF3C85D58}" srcOrd="0" destOrd="1" presId="urn:microsoft.com/office/officeart/2005/8/layout/hProcess9"/>
    <dgm:cxn modelId="{2B9AA606-FA13-4AB3-A966-562FD11814C8}" type="presParOf" srcId="{11B04DCF-C6CD-4AF9-8C3E-24E85BA3587D}" destId="{6FE63892-D5A8-4FD8-A90E-4098F07B98C8}" srcOrd="0" destOrd="0" presId="urn:microsoft.com/office/officeart/2005/8/layout/hProcess9"/>
    <dgm:cxn modelId="{7963B5C8-8418-4E96-8E6B-288E8416E210}" type="presParOf" srcId="{11B04DCF-C6CD-4AF9-8C3E-24E85BA3587D}" destId="{E2DE6F4F-69ED-4C7E-B9FE-EF680BC6FAFD}" srcOrd="1" destOrd="0" presId="urn:microsoft.com/office/officeart/2005/8/layout/hProcess9"/>
    <dgm:cxn modelId="{040D3096-72D0-4D4E-8C93-D24F68B219CD}" type="presParOf" srcId="{E2DE6F4F-69ED-4C7E-B9FE-EF680BC6FAFD}" destId="{904366BD-6483-4ECF-B012-EE4494047E3F}" srcOrd="0" destOrd="0" presId="urn:microsoft.com/office/officeart/2005/8/layout/hProcess9"/>
    <dgm:cxn modelId="{7AABB529-C48D-4CCD-8AD1-4BA59C964A6F}" type="presParOf" srcId="{E2DE6F4F-69ED-4C7E-B9FE-EF680BC6FAFD}" destId="{64A61882-B1BC-4B3B-9D7B-DCBF45D62139}" srcOrd="1" destOrd="0" presId="urn:microsoft.com/office/officeart/2005/8/layout/hProcess9"/>
    <dgm:cxn modelId="{E7544825-584A-4A18-9860-B54710E3B413}" type="presParOf" srcId="{E2DE6F4F-69ED-4C7E-B9FE-EF680BC6FAFD}" destId="{5307F83C-BD6E-47E5-B241-4AB888AAFB3D}" srcOrd="2" destOrd="0" presId="urn:microsoft.com/office/officeart/2005/8/layout/hProcess9"/>
    <dgm:cxn modelId="{2A87322E-E590-40BF-AF79-013FA18BD612}" type="presParOf" srcId="{E2DE6F4F-69ED-4C7E-B9FE-EF680BC6FAFD}" destId="{254EBB2E-71FC-4B76-A619-3752A04AB99F}" srcOrd="3" destOrd="0" presId="urn:microsoft.com/office/officeart/2005/8/layout/hProcess9"/>
    <dgm:cxn modelId="{0C4C215B-266D-4ECE-8821-F2EE5B60C96A}" type="presParOf" srcId="{E2DE6F4F-69ED-4C7E-B9FE-EF680BC6FAFD}" destId="{DACEC4C0-1AB7-4A5E-9E22-DD8CF3C85D58}" srcOrd="4" destOrd="0" presId="urn:microsoft.com/office/officeart/2005/8/layout/hProcess9"/>
    <dgm:cxn modelId="{47B982BE-6F63-4EEB-ACBC-434A5D0B4549}" type="presParOf" srcId="{E2DE6F4F-69ED-4C7E-B9FE-EF680BC6FAFD}" destId="{69D4AB2A-D88A-4ADD-9EE9-6E86F24C95BD}" srcOrd="5" destOrd="0" presId="urn:microsoft.com/office/officeart/2005/8/layout/hProcess9"/>
    <dgm:cxn modelId="{9DD591CF-F1EA-4772-97C6-BF94091E942F}" type="presParOf" srcId="{E2DE6F4F-69ED-4C7E-B9FE-EF680BC6FAFD}" destId="{5FE00468-F612-4CFA-A105-77A860F732EA}" srcOrd="6" destOrd="0" presId="urn:microsoft.com/office/officeart/2005/8/layout/hProcess9"/>
    <dgm:cxn modelId="{A7B8A858-DE7E-41F3-A4F6-3B19DC6E57D7}" type="presParOf" srcId="{E2DE6F4F-69ED-4C7E-B9FE-EF680BC6FAFD}" destId="{C59F2C1D-E5FB-4E1A-967B-287A9E5137E8}" srcOrd="7" destOrd="0" presId="urn:microsoft.com/office/officeart/2005/8/layout/hProcess9"/>
    <dgm:cxn modelId="{BF6F3E2D-28AF-43A0-818B-DA432DE5BB99}" type="presParOf" srcId="{E2DE6F4F-69ED-4C7E-B9FE-EF680BC6FAFD}" destId="{B1A12D18-5BB7-483E-A8A7-6943AEB59BEA}" srcOrd="8" destOrd="0" presId="urn:microsoft.com/office/officeart/2005/8/layout/hProcess9"/>
    <dgm:cxn modelId="{4635B3FE-A204-4CD9-8621-5A91B937BEEF}" type="presParOf" srcId="{E2DE6F4F-69ED-4C7E-B9FE-EF680BC6FAFD}" destId="{378E8B7B-43C2-42ED-888A-DDC63CEA10F2}" srcOrd="9" destOrd="0" presId="urn:microsoft.com/office/officeart/2005/8/layout/hProcess9"/>
    <dgm:cxn modelId="{F0DDCBF4-149D-47E1-A91E-B3C324779E91}" type="presParOf" srcId="{E2DE6F4F-69ED-4C7E-B9FE-EF680BC6FAFD}" destId="{634E9E9C-1A04-40A1-940A-550ECD2999E0}" srcOrd="10" destOrd="0" presId="urn:microsoft.com/office/officeart/2005/8/layout/hProcess9"/>
    <dgm:cxn modelId="{D5A9E4E6-4F3E-4F6D-9699-F100BB36C7F9}" type="presParOf" srcId="{E2DE6F4F-69ED-4C7E-B9FE-EF680BC6FAFD}" destId="{33EFEB2D-48F8-4806-99AC-6E3A77A98004}" srcOrd="11" destOrd="0" presId="urn:microsoft.com/office/officeart/2005/8/layout/hProcess9"/>
    <dgm:cxn modelId="{CCE96217-84A9-4A10-9479-7E513DECFEF1}" type="presParOf" srcId="{E2DE6F4F-69ED-4C7E-B9FE-EF680BC6FAFD}" destId="{202966A1-B083-464A-B473-553A30A6BCEE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AF13DCE-C549-4B9F-8D8F-87ED77308B89}" type="doc">
      <dgm:prSet loTypeId="urn:microsoft.com/office/officeart/2005/8/layout/hProcess9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EB32CB7A-9464-47C9-8E8C-EEC8DA657605}">
      <dgm:prSet/>
      <dgm:spPr/>
      <dgm:t>
        <a:bodyPr/>
        <a:lstStyle/>
        <a:p>
          <a:r>
            <a:rPr lang="ru-RU" b="0" i="0" dirty="0"/>
            <a:t>Шаг 1. </a:t>
          </a:r>
          <a:endParaRPr lang="ru-RU" dirty="0"/>
        </a:p>
      </dgm:t>
    </dgm:pt>
    <dgm:pt modelId="{482C5B82-B779-49A9-9CAA-222100CD489E}" type="parTrans" cxnId="{83D0F629-273D-4C21-AE59-0E197F204490}">
      <dgm:prSet/>
      <dgm:spPr/>
      <dgm:t>
        <a:bodyPr/>
        <a:lstStyle/>
        <a:p>
          <a:endParaRPr lang="ru-RU"/>
        </a:p>
      </dgm:t>
    </dgm:pt>
    <dgm:pt modelId="{EA789AEF-EE35-4A58-9439-9AA677CBA2BD}" type="sibTrans" cxnId="{83D0F629-273D-4C21-AE59-0E197F204490}">
      <dgm:prSet/>
      <dgm:spPr/>
      <dgm:t>
        <a:bodyPr/>
        <a:lstStyle/>
        <a:p>
          <a:endParaRPr lang="ru-RU"/>
        </a:p>
      </dgm:t>
    </dgm:pt>
    <dgm:pt modelId="{A4B81E56-E588-4BDE-8F77-F113977ABE66}">
      <dgm:prSet/>
      <dgm:spPr/>
      <dgm:t>
        <a:bodyPr/>
        <a:lstStyle/>
        <a:p>
          <a:r>
            <a:rPr lang="ru-RU" b="0" i="0" dirty="0"/>
            <a:t>Шаг 2. </a:t>
          </a:r>
          <a:endParaRPr lang="ru-RU" dirty="0"/>
        </a:p>
      </dgm:t>
    </dgm:pt>
    <dgm:pt modelId="{82D8E80A-8E29-4511-8682-B64B62A5EEF4}" type="parTrans" cxnId="{4FE83E68-CEB9-4336-B0D3-13ACFCE08717}">
      <dgm:prSet/>
      <dgm:spPr/>
      <dgm:t>
        <a:bodyPr/>
        <a:lstStyle/>
        <a:p>
          <a:endParaRPr lang="ru-RU"/>
        </a:p>
      </dgm:t>
    </dgm:pt>
    <dgm:pt modelId="{9313AE20-994E-4FF6-8690-436FA6206107}" type="sibTrans" cxnId="{4FE83E68-CEB9-4336-B0D3-13ACFCE08717}">
      <dgm:prSet/>
      <dgm:spPr/>
      <dgm:t>
        <a:bodyPr/>
        <a:lstStyle/>
        <a:p>
          <a:endParaRPr lang="ru-RU"/>
        </a:p>
      </dgm:t>
    </dgm:pt>
    <dgm:pt modelId="{8E83D895-509D-49B4-8FEA-2CE803EC1F31}">
      <dgm:prSet/>
      <dgm:spPr/>
      <dgm:t>
        <a:bodyPr/>
        <a:lstStyle/>
        <a:p>
          <a:r>
            <a:rPr lang="ru-RU" b="0" i="0" dirty="0"/>
            <a:t>Шаг 3. </a:t>
          </a:r>
          <a:endParaRPr lang="ru-RU" dirty="0"/>
        </a:p>
      </dgm:t>
    </dgm:pt>
    <dgm:pt modelId="{FFB7F054-BDDA-4AC4-AC8A-8D4944B2707D}" type="parTrans" cxnId="{E6A4B5B3-D88C-4B9D-850A-B8BBD66EDF51}">
      <dgm:prSet/>
      <dgm:spPr/>
      <dgm:t>
        <a:bodyPr/>
        <a:lstStyle/>
        <a:p>
          <a:endParaRPr lang="ru-RU"/>
        </a:p>
      </dgm:t>
    </dgm:pt>
    <dgm:pt modelId="{9979FC6E-0A9B-4F65-851D-409D2D2EB988}" type="sibTrans" cxnId="{E6A4B5B3-D88C-4B9D-850A-B8BBD66EDF51}">
      <dgm:prSet/>
      <dgm:spPr/>
      <dgm:t>
        <a:bodyPr/>
        <a:lstStyle/>
        <a:p>
          <a:endParaRPr lang="ru-RU"/>
        </a:p>
      </dgm:t>
    </dgm:pt>
    <dgm:pt modelId="{134CAA62-77F2-438D-9DAB-2808DD1F146A}">
      <dgm:prSet/>
      <dgm:spPr/>
      <dgm:t>
        <a:bodyPr/>
        <a:lstStyle/>
        <a:p>
          <a:r>
            <a:rPr lang="ru-RU" b="0" i="0" dirty="0"/>
            <a:t>Шаг 4. </a:t>
          </a:r>
          <a:endParaRPr lang="ru-RU" dirty="0"/>
        </a:p>
      </dgm:t>
    </dgm:pt>
    <dgm:pt modelId="{7CD6E15C-5924-4079-9C86-F006DBF5567D}" type="parTrans" cxnId="{8C4F2826-6D2E-4DBD-ABB0-2A5D796C4305}">
      <dgm:prSet/>
      <dgm:spPr/>
      <dgm:t>
        <a:bodyPr/>
        <a:lstStyle/>
        <a:p>
          <a:endParaRPr lang="ru-RU"/>
        </a:p>
      </dgm:t>
    </dgm:pt>
    <dgm:pt modelId="{B407A6F2-C59B-4868-AAA1-D83EFB04EFBD}" type="sibTrans" cxnId="{8C4F2826-6D2E-4DBD-ABB0-2A5D796C4305}">
      <dgm:prSet/>
      <dgm:spPr/>
      <dgm:t>
        <a:bodyPr/>
        <a:lstStyle/>
        <a:p>
          <a:endParaRPr lang="ru-RU"/>
        </a:p>
      </dgm:t>
    </dgm:pt>
    <dgm:pt modelId="{E46E78D6-E81B-4A4B-8EC9-5CEB377BDC3E}">
      <dgm:prSet/>
      <dgm:spPr/>
      <dgm:t>
        <a:bodyPr/>
        <a:lstStyle/>
        <a:p>
          <a:r>
            <a:rPr lang="ru-RU" b="0" i="0" dirty="0"/>
            <a:t>Шаг 5. </a:t>
          </a:r>
          <a:endParaRPr lang="ru-RU" dirty="0"/>
        </a:p>
      </dgm:t>
    </dgm:pt>
    <dgm:pt modelId="{3E67F6C1-A407-490F-8E44-E0940E66AD05}" type="parTrans" cxnId="{80A4CECF-6D3C-49B8-9462-66F069BBD470}">
      <dgm:prSet/>
      <dgm:spPr/>
      <dgm:t>
        <a:bodyPr/>
        <a:lstStyle/>
        <a:p>
          <a:endParaRPr lang="ru-RU"/>
        </a:p>
      </dgm:t>
    </dgm:pt>
    <dgm:pt modelId="{893D37FF-7A06-4C23-B8E0-08603FD379D8}" type="sibTrans" cxnId="{80A4CECF-6D3C-49B8-9462-66F069BBD470}">
      <dgm:prSet/>
      <dgm:spPr/>
      <dgm:t>
        <a:bodyPr/>
        <a:lstStyle/>
        <a:p>
          <a:endParaRPr lang="ru-RU"/>
        </a:p>
      </dgm:t>
    </dgm:pt>
    <dgm:pt modelId="{8663F855-C5D5-48EA-9608-AA465FB44A35}">
      <dgm:prSet/>
      <dgm:spPr/>
      <dgm:t>
        <a:bodyPr/>
        <a:lstStyle/>
        <a:p>
          <a:r>
            <a:rPr lang="ru-RU" b="0" i="0" dirty="0"/>
            <a:t>Шаг 6. </a:t>
          </a:r>
          <a:endParaRPr lang="ru-RU" dirty="0"/>
        </a:p>
      </dgm:t>
    </dgm:pt>
    <dgm:pt modelId="{EDEA4CD7-7329-4CAA-BC24-642BFC922D1D}" type="parTrans" cxnId="{CB3420FF-B4ED-4B87-A0AC-2C48BC3C33B8}">
      <dgm:prSet/>
      <dgm:spPr/>
      <dgm:t>
        <a:bodyPr/>
        <a:lstStyle/>
        <a:p>
          <a:endParaRPr lang="ru-RU"/>
        </a:p>
      </dgm:t>
    </dgm:pt>
    <dgm:pt modelId="{606094E7-AF7A-4FBE-8FA3-BB5CF78F6AFA}" type="sibTrans" cxnId="{CB3420FF-B4ED-4B87-A0AC-2C48BC3C33B8}">
      <dgm:prSet/>
      <dgm:spPr/>
      <dgm:t>
        <a:bodyPr/>
        <a:lstStyle/>
        <a:p>
          <a:endParaRPr lang="ru-RU"/>
        </a:p>
      </dgm:t>
    </dgm:pt>
    <dgm:pt modelId="{8F6B8BC9-BD52-4306-B1F0-C9C7BDD14E6F}">
      <dgm:prSet/>
      <dgm:spPr/>
      <dgm:t>
        <a:bodyPr/>
        <a:lstStyle/>
        <a:p>
          <a:r>
            <a:rPr lang="ru-RU" b="0" i="0" dirty="0"/>
            <a:t>Важно:</a:t>
          </a:r>
          <a:endParaRPr lang="ru-RU" dirty="0"/>
        </a:p>
      </dgm:t>
    </dgm:pt>
    <dgm:pt modelId="{2B308D50-EF32-47A4-836B-648B12D0BBFE}" type="parTrans" cxnId="{B039C74D-06E5-4BC9-9CB4-F16C16D57362}">
      <dgm:prSet/>
      <dgm:spPr/>
      <dgm:t>
        <a:bodyPr/>
        <a:lstStyle/>
        <a:p>
          <a:endParaRPr lang="ru-RU"/>
        </a:p>
      </dgm:t>
    </dgm:pt>
    <dgm:pt modelId="{9FAC1169-A0B7-46FF-87A1-FEA0CBB6EE2E}" type="sibTrans" cxnId="{B039C74D-06E5-4BC9-9CB4-F16C16D57362}">
      <dgm:prSet/>
      <dgm:spPr/>
      <dgm:t>
        <a:bodyPr/>
        <a:lstStyle/>
        <a:p>
          <a:endParaRPr lang="ru-RU"/>
        </a:p>
      </dgm:t>
    </dgm:pt>
    <dgm:pt modelId="{5BC3A4D2-0CC3-439F-922C-679789805971}">
      <dgm:prSet/>
      <dgm:spPr/>
      <dgm:t>
        <a:bodyPr/>
        <a:lstStyle/>
        <a:p>
          <a:r>
            <a:rPr lang="ru-RU" b="0" i="0"/>
            <a:t>Немедленно информировать руководителя ОО.</a:t>
          </a:r>
          <a:endParaRPr lang="ru-RU"/>
        </a:p>
      </dgm:t>
    </dgm:pt>
    <dgm:pt modelId="{5637EA16-F01B-4BCE-BFAB-D98F8F3E0ABF}" type="parTrans" cxnId="{C34CEF03-C5F4-465B-B781-92CB2542F890}">
      <dgm:prSet/>
      <dgm:spPr/>
      <dgm:t>
        <a:bodyPr/>
        <a:lstStyle/>
        <a:p>
          <a:endParaRPr lang="ru-RU"/>
        </a:p>
      </dgm:t>
    </dgm:pt>
    <dgm:pt modelId="{E4BAB79C-3163-4074-9ABA-ED90E434AFCE}" type="sibTrans" cxnId="{C34CEF03-C5F4-465B-B781-92CB2542F890}">
      <dgm:prSet/>
      <dgm:spPr/>
      <dgm:t>
        <a:bodyPr/>
        <a:lstStyle/>
        <a:p>
          <a:endParaRPr lang="ru-RU"/>
        </a:p>
      </dgm:t>
    </dgm:pt>
    <dgm:pt modelId="{B50C9EBB-A9CC-4DA5-A088-FE01BE0ED66A}">
      <dgm:prSet/>
      <dgm:spPr/>
      <dgm:t>
        <a:bodyPr/>
        <a:lstStyle/>
        <a:p>
          <a:r>
            <a:rPr lang="ru-RU" b="0" i="0"/>
            <a:t>Оценить </a:t>
          </a:r>
          <a:r>
            <a:rPr lang="ru-RU" b="0" i="0" dirty="0"/>
            <a:t>свои ресурсы. </a:t>
          </a:r>
          <a:r>
            <a:rPr lang="ru-RU" b="0" i="0"/>
            <a:t>Если готовы — оказывать экстренную помощь.</a:t>
          </a:r>
          <a:endParaRPr lang="ru-RU"/>
        </a:p>
      </dgm:t>
    </dgm:pt>
    <dgm:pt modelId="{AD11D0D4-D926-4E0F-A52C-4AE943BBDD37}" type="parTrans" cxnId="{DD471CF7-2280-481F-B42A-3167A9C4D70B}">
      <dgm:prSet/>
      <dgm:spPr/>
      <dgm:t>
        <a:bodyPr/>
        <a:lstStyle/>
        <a:p>
          <a:endParaRPr lang="ru-RU"/>
        </a:p>
      </dgm:t>
    </dgm:pt>
    <dgm:pt modelId="{F36E42A0-B071-471B-83A7-3F4BC6B96884}" type="sibTrans" cxnId="{DD471CF7-2280-481F-B42A-3167A9C4D70B}">
      <dgm:prSet/>
      <dgm:spPr/>
      <dgm:t>
        <a:bodyPr/>
        <a:lstStyle/>
        <a:p>
          <a:endParaRPr lang="ru-RU"/>
        </a:p>
      </dgm:t>
    </dgm:pt>
    <dgm:pt modelId="{B46FD6C5-5737-4539-9C24-7ACF2204BC73}">
      <dgm:prSet/>
      <dgm:spPr/>
      <dgm:t>
        <a:bodyPr/>
        <a:lstStyle/>
        <a:p>
          <a:r>
            <a:rPr lang="ru-RU" b="0" i="0" dirty="0"/>
            <a:t>Выявить всех, кто нуждается в поддержке: свидетели, друзья, педагоги.</a:t>
          </a:r>
          <a:endParaRPr lang="ru-RU" dirty="0"/>
        </a:p>
      </dgm:t>
    </dgm:pt>
    <dgm:pt modelId="{1B734879-6427-4869-ACB7-EFEEAC4F66EF}" type="parTrans" cxnId="{5402BAE7-7FEA-4607-9536-F8CB3E1EA8AE}">
      <dgm:prSet/>
      <dgm:spPr/>
      <dgm:t>
        <a:bodyPr/>
        <a:lstStyle/>
        <a:p>
          <a:endParaRPr lang="ru-RU"/>
        </a:p>
      </dgm:t>
    </dgm:pt>
    <dgm:pt modelId="{9E32C2F0-E97A-42EC-9C4C-4E777E9A2BED}" type="sibTrans" cxnId="{5402BAE7-7FEA-4607-9536-F8CB3E1EA8AE}">
      <dgm:prSet/>
      <dgm:spPr/>
      <dgm:t>
        <a:bodyPr/>
        <a:lstStyle/>
        <a:p>
          <a:endParaRPr lang="ru-RU"/>
        </a:p>
      </dgm:t>
    </dgm:pt>
    <dgm:pt modelId="{3A3A71F7-F30F-4CAA-A1BC-39DF38210CB0}">
      <dgm:prSet/>
      <dgm:spPr/>
      <dgm:t>
        <a:bodyPr/>
        <a:lstStyle/>
        <a:p>
          <a:r>
            <a:rPr lang="ru-RU" b="0" i="0"/>
            <a:t>Привлечь </a:t>
          </a:r>
          <a:r>
            <a:rPr lang="ru-RU" b="0" i="0" dirty="0"/>
            <a:t>антикризисные подразделения ППМС-центров.</a:t>
          </a:r>
          <a:endParaRPr lang="ru-RU" dirty="0"/>
        </a:p>
      </dgm:t>
    </dgm:pt>
    <dgm:pt modelId="{BA9EF69F-D125-459E-A83B-E304DD02E483}" type="parTrans" cxnId="{3CD50A8C-D5C1-4126-A17C-C9C0194BE16C}">
      <dgm:prSet/>
      <dgm:spPr/>
      <dgm:t>
        <a:bodyPr/>
        <a:lstStyle/>
        <a:p>
          <a:endParaRPr lang="ru-RU"/>
        </a:p>
      </dgm:t>
    </dgm:pt>
    <dgm:pt modelId="{D259EAE3-391A-494C-9284-CA312AA5B6FD}" type="sibTrans" cxnId="{3CD50A8C-D5C1-4126-A17C-C9C0194BE16C}">
      <dgm:prSet/>
      <dgm:spPr/>
      <dgm:t>
        <a:bodyPr/>
        <a:lstStyle/>
        <a:p>
          <a:endParaRPr lang="ru-RU"/>
        </a:p>
      </dgm:t>
    </dgm:pt>
    <dgm:pt modelId="{283BB9F4-4E81-44BB-A122-DA99D9EDC6C4}">
      <dgm:prSet/>
      <dgm:spPr/>
      <dgm:t>
        <a:bodyPr/>
        <a:lstStyle/>
        <a:p>
          <a:r>
            <a:rPr lang="ru-RU" b="0" i="0"/>
            <a:t>Провести </a:t>
          </a:r>
          <a:r>
            <a:rPr lang="ru-RU" b="0" i="0" dirty="0"/>
            <a:t>профилактическую работу с классом: групповая беседа, прояснение чувств, без детализации травмы.</a:t>
          </a:r>
          <a:endParaRPr lang="ru-RU" dirty="0"/>
        </a:p>
      </dgm:t>
    </dgm:pt>
    <dgm:pt modelId="{694D3241-553C-4E8E-8E11-75A52C3B2278}" type="parTrans" cxnId="{BDB15E78-CE16-4E58-9B66-0FCB112719BC}">
      <dgm:prSet/>
      <dgm:spPr/>
      <dgm:t>
        <a:bodyPr/>
        <a:lstStyle/>
        <a:p>
          <a:endParaRPr lang="ru-RU"/>
        </a:p>
      </dgm:t>
    </dgm:pt>
    <dgm:pt modelId="{F2E0557C-04FD-43F6-BA34-9CA6C12A0B3C}" type="sibTrans" cxnId="{BDB15E78-CE16-4E58-9B66-0FCB112719BC}">
      <dgm:prSet/>
      <dgm:spPr/>
      <dgm:t>
        <a:bodyPr/>
        <a:lstStyle/>
        <a:p>
          <a:endParaRPr lang="ru-RU"/>
        </a:p>
      </dgm:t>
    </dgm:pt>
    <dgm:pt modelId="{AC36D56B-A127-46E9-A679-776B7B330AAF}">
      <dgm:prSet/>
      <dgm:spPr/>
      <dgm:t>
        <a:bodyPr/>
        <a:lstStyle/>
        <a:p>
          <a:r>
            <a:rPr lang="ru-RU" b="0" i="0"/>
            <a:t>Осуществлять </a:t>
          </a:r>
          <a:r>
            <a:rPr lang="ru-RU" b="0" i="0" dirty="0"/>
            <a:t>пролонгированное сопровождение — мониторинг состояния участников.</a:t>
          </a:r>
          <a:endParaRPr lang="ru-RU" dirty="0"/>
        </a:p>
      </dgm:t>
    </dgm:pt>
    <dgm:pt modelId="{673EFA0F-E46C-43B7-8061-D2043E3A682A}" type="parTrans" cxnId="{651EF6BE-8CE2-41BE-BF38-7FA30D8E8888}">
      <dgm:prSet/>
      <dgm:spPr/>
      <dgm:t>
        <a:bodyPr/>
        <a:lstStyle/>
        <a:p>
          <a:endParaRPr lang="ru-RU"/>
        </a:p>
      </dgm:t>
    </dgm:pt>
    <dgm:pt modelId="{5A5840FC-F529-4B55-947D-5359BD850C9B}" type="sibTrans" cxnId="{651EF6BE-8CE2-41BE-BF38-7FA30D8E8888}">
      <dgm:prSet/>
      <dgm:spPr/>
      <dgm:t>
        <a:bodyPr/>
        <a:lstStyle/>
        <a:p>
          <a:endParaRPr lang="ru-RU"/>
        </a:p>
      </dgm:t>
    </dgm:pt>
    <dgm:pt modelId="{71D6715F-828A-4560-AB29-CB3247D11FBA}">
      <dgm:prSet/>
      <dgm:spPr/>
      <dgm:t>
        <a:bodyPr/>
        <a:lstStyle/>
        <a:p>
          <a:r>
            <a:rPr lang="ru-RU" b="0" i="0" dirty="0"/>
            <a:t>это не точка. Это начало длительной работы для всего коллектива.</a:t>
          </a:r>
          <a:endParaRPr lang="ru-RU" dirty="0"/>
        </a:p>
      </dgm:t>
    </dgm:pt>
    <dgm:pt modelId="{F4CBBB9E-EC77-4312-A119-5858AF22BAFD}" type="parTrans" cxnId="{6C85A4BC-257C-4EE7-8A46-D9CAB4286806}">
      <dgm:prSet/>
      <dgm:spPr/>
      <dgm:t>
        <a:bodyPr/>
        <a:lstStyle/>
        <a:p>
          <a:endParaRPr lang="ru-RU"/>
        </a:p>
      </dgm:t>
    </dgm:pt>
    <dgm:pt modelId="{C735652C-D837-43A3-9BAB-AA6D2A243FEC}" type="sibTrans" cxnId="{6C85A4BC-257C-4EE7-8A46-D9CAB4286806}">
      <dgm:prSet/>
      <dgm:spPr/>
      <dgm:t>
        <a:bodyPr/>
        <a:lstStyle/>
        <a:p>
          <a:endParaRPr lang="ru-RU"/>
        </a:p>
      </dgm:t>
    </dgm:pt>
    <dgm:pt modelId="{4938F999-6F5C-438E-A8A7-A8315C05EE14}" type="pres">
      <dgm:prSet presAssocID="{FAF13DCE-C549-4B9F-8D8F-87ED77308B89}" presName="CompostProcess" presStyleCnt="0">
        <dgm:presLayoutVars>
          <dgm:dir/>
          <dgm:resizeHandles val="exact"/>
        </dgm:presLayoutVars>
      </dgm:prSet>
      <dgm:spPr/>
    </dgm:pt>
    <dgm:pt modelId="{29A006EA-F54E-4964-91BE-E4E7E2CF156B}" type="pres">
      <dgm:prSet presAssocID="{FAF13DCE-C549-4B9F-8D8F-87ED77308B89}" presName="arrow" presStyleLbl="bgShp" presStyleIdx="0" presStyleCnt="1"/>
      <dgm:spPr/>
    </dgm:pt>
    <dgm:pt modelId="{C9E1C372-38FF-497E-8762-88F920A325BC}" type="pres">
      <dgm:prSet presAssocID="{FAF13DCE-C549-4B9F-8D8F-87ED77308B89}" presName="linearProcess" presStyleCnt="0"/>
      <dgm:spPr/>
    </dgm:pt>
    <dgm:pt modelId="{9C809724-261A-41FF-A08D-1856741800FC}" type="pres">
      <dgm:prSet presAssocID="{EB32CB7A-9464-47C9-8E8C-EEC8DA657605}" presName="textNode" presStyleLbl="node1" presStyleIdx="0" presStyleCnt="7">
        <dgm:presLayoutVars>
          <dgm:bulletEnabled val="1"/>
        </dgm:presLayoutVars>
      </dgm:prSet>
      <dgm:spPr/>
    </dgm:pt>
    <dgm:pt modelId="{D0CD8DD2-FAEF-4E21-A9C1-10F66EFC483A}" type="pres">
      <dgm:prSet presAssocID="{EA789AEF-EE35-4A58-9439-9AA677CBA2BD}" presName="sibTrans" presStyleCnt="0"/>
      <dgm:spPr/>
    </dgm:pt>
    <dgm:pt modelId="{4C80A838-215D-4471-BBB4-8494FE50C31B}" type="pres">
      <dgm:prSet presAssocID="{A4B81E56-E588-4BDE-8F77-F113977ABE66}" presName="textNode" presStyleLbl="node1" presStyleIdx="1" presStyleCnt="7">
        <dgm:presLayoutVars>
          <dgm:bulletEnabled val="1"/>
        </dgm:presLayoutVars>
      </dgm:prSet>
      <dgm:spPr/>
    </dgm:pt>
    <dgm:pt modelId="{E4B9B7DF-22BE-4147-8D88-3C3AD3FDBD10}" type="pres">
      <dgm:prSet presAssocID="{9313AE20-994E-4FF6-8690-436FA6206107}" presName="sibTrans" presStyleCnt="0"/>
      <dgm:spPr/>
    </dgm:pt>
    <dgm:pt modelId="{79666408-CC94-4C82-9B3A-70D088CBF770}" type="pres">
      <dgm:prSet presAssocID="{8E83D895-509D-49B4-8FEA-2CE803EC1F31}" presName="textNode" presStyleLbl="node1" presStyleIdx="2" presStyleCnt="7">
        <dgm:presLayoutVars>
          <dgm:bulletEnabled val="1"/>
        </dgm:presLayoutVars>
      </dgm:prSet>
      <dgm:spPr/>
    </dgm:pt>
    <dgm:pt modelId="{5EDA3DA5-9F2E-492D-9FF4-73A490CAAD6A}" type="pres">
      <dgm:prSet presAssocID="{9979FC6E-0A9B-4F65-851D-409D2D2EB988}" presName="sibTrans" presStyleCnt="0"/>
      <dgm:spPr/>
    </dgm:pt>
    <dgm:pt modelId="{F62E334B-5439-45F4-B8DC-C25FCFC4BD62}" type="pres">
      <dgm:prSet presAssocID="{134CAA62-77F2-438D-9DAB-2808DD1F146A}" presName="textNode" presStyleLbl="node1" presStyleIdx="3" presStyleCnt="7">
        <dgm:presLayoutVars>
          <dgm:bulletEnabled val="1"/>
        </dgm:presLayoutVars>
      </dgm:prSet>
      <dgm:spPr/>
    </dgm:pt>
    <dgm:pt modelId="{968CF010-13D1-40A8-9925-7EA4429E44D5}" type="pres">
      <dgm:prSet presAssocID="{B407A6F2-C59B-4868-AAA1-D83EFB04EFBD}" presName="sibTrans" presStyleCnt="0"/>
      <dgm:spPr/>
    </dgm:pt>
    <dgm:pt modelId="{FE5FE056-320A-4973-A666-86955F7154D2}" type="pres">
      <dgm:prSet presAssocID="{E46E78D6-E81B-4A4B-8EC9-5CEB377BDC3E}" presName="textNode" presStyleLbl="node1" presStyleIdx="4" presStyleCnt="7">
        <dgm:presLayoutVars>
          <dgm:bulletEnabled val="1"/>
        </dgm:presLayoutVars>
      </dgm:prSet>
      <dgm:spPr/>
    </dgm:pt>
    <dgm:pt modelId="{D074AA68-CE68-4934-8AB6-F7C297772474}" type="pres">
      <dgm:prSet presAssocID="{893D37FF-7A06-4C23-B8E0-08603FD379D8}" presName="sibTrans" presStyleCnt="0"/>
      <dgm:spPr/>
    </dgm:pt>
    <dgm:pt modelId="{C5D6A4FC-C828-4851-9967-36896197ACF5}" type="pres">
      <dgm:prSet presAssocID="{8663F855-C5D5-48EA-9608-AA465FB44A35}" presName="textNode" presStyleLbl="node1" presStyleIdx="5" presStyleCnt="7">
        <dgm:presLayoutVars>
          <dgm:bulletEnabled val="1"/>
        </dgm:presLayoutVars>
      </dgm:prSet>
      <dgm:spPr/>
    </dgm:pt>
    <dgm:pt modelId="{0CAB7911-9C24-491B-9B75-D3C7ABCB6258}" type="pres">
      <dgm:prSet presAssocID="{606094E7-AF7A-4FBE-8FA3-BB5CF78F6AFA}" presName="sibTrans" presStyleCnt="0"/>
      <dgm:spPr/>
    </dgm:pt>
    <dgm:pt modelId="{95435B91-BC76-44A1-93D6-B1086A3AAC44}" type="pres">
      <dgm:prSet presAssocID="{8F6B8BC9-BD52-4306-B1F0-C9C7BDD14E6F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C34CEF03-C5F4-465B-B781-92CB2542F890}" srcId="{EB32CB7A-9464-47C9-8E8C-EEC8DA657605}" destId="{5BC3A4D2-0CC3-439F-922C-679789805971}" srcOrd="0" destOrd="0" parTransId="{5637EA16-F01B-4BCE-BFAB-D98F8F3E0ABF}" sibTransId="{E4BAB79C-3163-4074-9ABA-ED90E434AFCE}"/>
    <dgm:cxn modelId="{8C4F2826-6D2E-4DBD-ABB0-2A5D796C4305}" srcId="{FAF13DCE-C549-4B9F-8D8F-87ED77308B89}" destId="{134CAA62-77F2-438D-9DAB-2808DD1F146A}" srcOrd="3" destOrd="0" parTransId="{7CD6E15C-5924-4079-9C86-F006DBF5567D}" sibTransId="{B407A6F2-C59B-4868-AAA1-D83EFB04EFBD}"/>
    <dgm:cxn modelId="{83D0F629-273D-4C21-AE59-0E197F204490}" srcId="{FAF13DCE-C549-4B9F-8D8F-87ED77308B89}" destId="{EB32CB7A-9464-47C9-8E8C-EEC8DA657605}" srcOrd="0" destOrd="0" parTransId="{482C5B82-B779-49A9-9CAA-222100CD489E}" sibTransId="{EA789AEF-EE35-4A58-9439-9AA677CBA2BD}"/>
    <dgm:cxn modelId="{C94D5F36-AB55-4907-838E-0AA06B6F041A}" type="presOf" srcId="{E46E78D6-E81B-4A4B-8EC9-5CEB377BDC3E}" destId="{FE5FE056-320A-4973-A666-86955F7154D2}" srcOrd="0" destOrd="0" presId="urn:microsoft.com/office/officeart/2005/8/layout/hProcess9"/>
    <dgm:cxn modelId="{1C99895B-8322-4897-B998-DDBC16D3E009}" type="presOf" srcId="{5BC3A4D2-0CC3-439F-922C-679789805971}" destId="{9C809724-261A-41FF-A08D-1856741800FC}" srcOrd="0" destOrd="1" presId="urn:microsoft.com/office/officeart/2005/8/layout/hProcess9"/>
    <dgm:cxn modelId="{4FE83E68-CEB9-4336-B0D3-13ACFCE08717}" srcId="{FAF13DCE-C549-4B9F-8D8F-87ED77308B89}" destId="{A4B81E56-E588-4BDE-8F77-F113977ABE66}" srcOrd="1" destOrd="0" parTransId="{82D8E80A-8E29-4511-8682-B64B62A5EEF4}" sibTransId="{9313AE20-994E-4FF6-8690-436FA6206107}"/>
    <dgm:cxn modelId="{B039C74D-06E5-4BC9-9CB4-F16C16D57362}" srcId="{FAF13DCE-C549-4B9F-8D8F-87ED77308B89}" destId="{8F6B8BC9-BD52-4306-B1F0-C9C7BDD14E6F}" srcOrd="6" destOrd="0" parTransId="{2B308D50-EF32-47A4-836B-648B12D0BBFE}" sibTransId="{9FAC1169-A0B7-46FF-87A1-FEA0CBB6EE2E}"/>
    <dgm:cxn modelId="{580F094F-8B7B-47F2-8E80-015B23302A60}" type="presOf" srcId="{71D6715F-828A-4560-AB29-CB3247D11FBA}" destId="{95435B91-BC76-44A1-93D6-B1086A3AAC44}" srcOrd="0" destOrd="1" presId="urn:microsoft.com/office/officeart/2005/8/layout/hProcess9"/>
    <dgm:cxn modelId="{CB181B52-4954-485F-AA39-8F7E054A2ACD}" type="presOf" srcId="{134CAA62-77F2-438D-9DAB-2808DD1F146A}" destId="{F62E334B-5439-45F4-B8DC-C25FCFC4BD62}" srcOrd="0" destOrd="0" presId="urn:microsoft.com/office/officeart/2005/8/layout/hProcess9"/>
    <dgm:cxn modelId="{BDB15E78-CE16-4E58-9B66-0FCB112719BC}" srcId="{E46E78D6-E81B-4A4B-8EC9-5CEB377BDC3E}" destId="{283BB9F4-4E81-44BB-A122-DA99D9EDC6C4}" srcOrd="0" destOrd="0" parTransId="{694D3241-553C-4E8E-8E11-75A52C3B2278}" sibTransId="{F2E0557C-04FD-43F6-BA34-9CA6C12A0B3C}"/>
    <dgm:cxn modelId="{53055E7B-5AAC-4489-802D-EEF5B183C8F7}" type="presOf" srcId="{AC36D56B-A127-46E9-A679-776B7B330AAF}" destId="{C5D6A4FC-C828-4851-9967-36896197ACF5}" srcOrd="0" destOrd="1" presId="urn:microsoft.com/office/officeart/2005/8/layout/hProcess9"/>
    <dgm:cxn modelId="{C2F6347C-7C28-42DB-AF95-3F2EE55B39EB}" type="presOf" srcId="{3A3A71F7-F30F-4CAA-A1BC-39DF38210CB0}" destId="{F62E334B-5439-45F4-B8DC-C25FCFC4BD62}" srcOrd="0" destOrd="1" presId="urn:microsoft.com/office/officeart/2005/8/layout/hProcess9"/>
    <dgm:cxn modelId="{616BC581-585F-4090-9D20-B0D321F0847C}" type="presOf" srcId="{EB32CB7A-9464-47C9-8E8C-EEC8DA657605}" destId="{9C809724-261A-41FF-A08D-1856741800FC}" srcOrd="0" destOrd="0" presId="urn:microsoft.com/office/officeart/2005/8/layout/hProcess9"/>
    <dgm:cxn modelId="{9504A688-FD52-4A9A-9EEA-74E82D0B35CB}" type="presOf" srcId="{8E83D895-509D-49B4-8FEA-2CE803EC1F31}" destId="{79666408-CC94-4C82-9B3A-70D088CBF770}" srcOrd="0" destOrd="0" presId="urn:microsoft.com/office/officeart/2005/8/layout/hProcess9"/>
    <dgm:cxn modelId="{3CD50A8C-D5C1-4126-A17C-C9C0194BE16C}" srcId="{134CAA62-77F2-438D-9DAB-2808DD1F146A}" destId="{3A3A71F7-F30F-4CAA-A1BC-39DF38210CB0}" srcOrd="0" destOrd="0" parTransId="{BA9EF69F-D125-459E-A83B-E304DD02E483}" sibTransId="{D259EAE3-391A-494C-9284-CA312AA5B6FD}"/>
    <dgm:cxn modelId="{571500A9-2EE8-4628-9ABD-7D43B51A7F54}" type="presOf" srcId="{8F6B8BC9-BD52-4306-B1F0-C9C7BDD14E6F}" destId="{95435B91-BC76-44A1-93D6-B1086A3AAC44}" srcOrd="0" destOrd="0" presId="urn:microsoft.com/office/officeart/2005/8/layout/hProcess9"/>
    <dgm:cxn modelId="{E6A4B5B3-D88C-4B9D-850A-B8BBD66EDF51}" srcId="{FAF13DCE-C549-4B9F-8D8F-87ED77308B89}" destId="{8E83D895-509D-49B4-8FEA-2CE803EC1F31}" srcOrd="2" destOrd="0" parTransId="{FFB7F054-BDDA-4AC4-AC8A-8D4944B2707D}" sibTransId="{9979FC6E-0A9B-4F65-851D-409D2D2EB988}"/>
    <dgm:cxn modelId="{E5109FBB-3BB4-4C5C-BB5A-078954F94E26}" type="presOf" srcId="{A4B81E56-E588-4BDE-8F77-F113977ABE66}" destId="{4C80A838-215D-4471-BBB4-8494FE50C31B}" srcOrd="0" destOrd="0" presId="urn:microsoft.com/office/officeart/2005/8/layout/hProcess9"/>
    <dgm:cxn modelId="{6C85A4BC-257C-4EE7-8A46-D9CAB4286806}" srcId="{8F6B8BC9-BD52-4306-B1F0-C9C7BDD14E6F}" destId="{71D6715F-828A-4560-AB29-CB3247D11FBA}" srcOrd="0" destOrd="0" parTransId="{F4CBBB9E-EC77-4312-A119-5858AF22BAFD}" sibTransId="{C735652C-D837-43A3-9BAB-AA6D2A243FEC}"/>
    <dgm:cxn modelId="{651EF6BE-8CE2-41BE-BF38-7FA30D8E8888}" srcId="{8663F855-C5D5-48EA-9608-AA465FB44A35}" destId="{AC36D56B-A127-46E9-A679-776B7B330AAF}" srcOrd="0" destOrd="0" parTransId="{673EFA0F-E46C-43B7-8061-D2043E3A682A}" sibTransId="{5A5840FC-F529-4B55-947D-5359BD850C9B}"/>
    <dgm:cxn modelId="{80A4CECF-6D3C-49B8-9462-66F069BBD470}" srcId="{FAF13DCE-C549-4B9F-8D8F-87ED77308B89}" destId="{E46E78D6-E81B-4A4B-8EC9-5CEB377BDC3E}" srcOrd="4" destOrd="0" parTransId="{3E67F6C1-A407-490F-8E44-E0940E66AD05}" sibTransId="{893D37FF-7A06-4C23-B8E0-08603FD379D8}"/>
    <dgm:cxn modelId="{79ABEED1-DB98-454C-9C57-65DFEAD3CF68}" type="presOf" srcId="{B46FD6C5-5737-4539-9C24-7ACF2204BC73}" destId="{79666408-CC94-4C82-9B3A-70D088CBF770}" srcOrd="0" destOrd="1" presId="urn:microsoft.com/office/officeart/2005/8/layout/hProcess9"/>
    <dgm:cxn modelId="{53FAF3D2-C1D5-4911-85BD-D8A2FB7D49A9}" type="presOf" srcId="{8663F855-C5D5-48EA-9608-AA465FB44A35}" destId="{C5D6A4FC-C828-4851-9967-36896197ACF5}" srcOrd="0" destOrd="0" presId="urn:microsoft.com/office/officeart/2005/8/layout/hProcess9"/>
    <dgm:cxn modelId="{5402BAE7-7FEA-4607-9536-F8CB3E1EA8AE}" srcId="{8E83D895-509D-49B4-8FEA-2CE803EC1F31}" destId="{B46FD6C5-5737-4539-9C24-7ACF2204BC73}" srcOrd="0" destOrd="0" parTransId="{1B734879-6427-4869-ACB7-EFEEAC4F66EF}" sibTransId="{9E32C2F0-E97A-42EC-9C4C-4E777E9A2BED}"/>
    <dgm:cxn modelId="{AF4864ED-E965-4FF0-99DB-E967EBA96C57}" type="presOf" srcId="{B50C9EBB-A9CC-4DA5-A088-FE01BE0ED66A}" destId="{4C80A838-215D-4471-BBB4-8494FE50C31B}" srcOrd="0" destOrd="1" presId="urn:microsoft.com/office/officeart/2005/8/layout/hProcess9"/>
    <dgm:cxn modelId="{E83417F3-2079-486C-98E8-05EBFF97BFA5}" type="presOf" srcId="{FAF13DCE-C549-4B9F-8D8F-87ED77308B89}" destId="{4938F999-6F5C-438E-A8A7-A8315C05EE14}" srcOrd="0" destOrd="0" presId="urn:microsoft.com/office/officeart/2005/8/layout/hProcess9"/>
    <dgm:cxn modelId="{FA0D19F3-D254-44D9-ABA6-A43026519979}" type="presOf" srcId="{283BB9F4-4E81-44BB-A122-DA99D9EDC6C4}" destId="{FE5FE056-320A-4973-A666-86955F7154D2}" srcOrd="0" destOrd="1" presId="urn:microsoft.com/office/officeart/2005/8/layout/hProcess9"/>
    <dgm:cxn modelId="{DD471CF7-2280-481F-B42A-3167A9C4D70B}" srcId="{A4B81E56-E588-4BDE-8F77-F113977ABE66}" destId="{B50C9EBB-A9CC-4DA5-A088-FE01BE0ED66A}" srcOrd="0" destOrd="0" parTransId="{AD11D0D4-D926-4E0F-A52C-4AE943BBDD37}" sibTransId="{F36E42A0-B071-471B-83A7-3F4BC6B96884}"/>
    <dgm:cxn modelId="{CB3420FF-B4ED-4B87-A0AC-2C48BC3C33B8}" srcId="{FAF13DCE-C549-4B9F-8D8F-87ED77308B89}" destId="{8663F855-C5D5-48EA-9608-AA465FB44A35}" srcOrd="5" destOrd="0" parTransId="{EDEA4CD7-7329-4CAA-BC24-642BFC922D1D}" sibTransId="{606094E7-AF7A-4FBE-8FA3-BB5CF78F6AFA}"/>
    <dgm:cxn modelId="{243E3EA2-98D9-4755-8CF0-1486F1F8B50C}" type="presParOf" srcId="{4938F999-6F5C-438E-A8A7-A8315C05EE14}" destId="{29A006EA-F54E-4964-91BE-E4E7E2CF156B}" srcOrd="0" destOrd="0" presId="urn:microsoft.com/office/officeart/2005/8/layout/hProcess9"/>
    <dgm:cxn modelId="{E6ADF813-40F2-4FC8-94FE-6BC590766B95}" type="presParOf" srcId="{4938F999-6F5C-438E-A8A7-A8315C05EE14}" destId="{C9E1C372-38FF-497E-8762-88F920A325BC}" srcOrd="1" destOrd="0" presId="urn:microsoft.com/office/officeart/2005/8/layout/hProcess9"/>
    <dgm:cxn modelId="{8C9FBC1D-3412-47A6-8C6D-C86780D4F104}" type="presParOf" srcId="{C9E1C372-38FF-497E-8762-88F920A325BC}" destId="{9C809724-261A-41FF-A08D-1856741800FC}" srcOrd="0" destOrd="0" presId="urn:microsoft.com/office/officeart/2005/8/layout/hProcess9"/>
    <dgm:cxn modelId="{1019BEA7-BFFC-49EA-91ED-1E58B4235229}" type="presParOf" srcId="{C9E1C372-38FF-497E-8762-88F920A325BC}" destId="{D0CD8DD2-FAEF-4E21-A9C1-10F66EFC483A}" srcOrd="1" destOrd="0" presId="urn:microsoft.com/office/officeart/2005/8/layout/hProcess9"/>
    <dgm:cxn modelId="{E5BAD703-53C1-46A6-AB2D-0394A3F22113}" type="presParOf" srcId="{C9E1C372-38FF-497E-8762-88F920A325BC}" destId="{4C80A838-215D-4471-BBB4-8494FE50C31B}" srcOrd="2" destOrd="0" presId="urn:microsoft.com/office/officeart/2005/8/layout/hProcess9"/>
    <dgm:cxn modelId="{69749CC5-8709-4AD8-8D74-10DFF756BEC2}" type="presParOf" srcId="{C9E1C372-38FF-497E-8762-88F920A325BC}" destId="{E4B9B7DF-22BE-4147-8D88-3C3AD3FDBD10}" srcOrd="3" destOrd="0" presId="urn:microsoft.com/office/officeart/2005/8/layout/hProcess9"/>
    <dgm:cxn modelId="{A08DF44C-C065-4A45-86A0-2385AADE30BE}" type="presParOf" srcId="{C9E1C372-38FF-497E-8762-88F920A325BC}" destId="{79666408-CC94-4C82-9B3A-70D088CBF770}" srcOrd="4" destOrd="0" presId="urn:microsoft.com/office/officeart/2005/8/layout/hProcess9"/>
    <dgm:cxn modelId="{06D68325-24D5-4F16-8972-6E5B593D4476}" type="presParOf" srcId="{C9E1C372-38FF-497E-8762-88F920A325BC}" destId="{5EDA3DA5-9F2E-492D-9FF4-73A490CAAD6A}" srcOrd="5" destOrd="0" presId="urn:microsoft.com/office/officeart/2005/8/layout/hProcess9"/>
    <dgm:cxn modelId="{81DEF7D7-4213-4C3B-8689-CF3C962E11BB}" type="presParOf" srcId="{C9E1C372-38FF-497E-8762-88F920A325BC}" destId="{F62E334B-5439-45F4-B8DC-C25FCFC4BD62}" srcOrd="6" destOrd="0" presId="urn:microsoft.com/office/officeart/2005/8/layout/hProcess9"/>
    <dgm:cxn modelId="{86C5581B-399C-4043-8A64-6F6BCA00BAF3}" type="presParOf" srcId="{C9E1C372-38FF-497E-8762-88F920A325BC}" destId="{968CF010-13D1-40A8-9925-7EA4429E44D5}" srcOrd="7" destOrd="0" presId="urn:microsoft.com/office/officeart/2005/8/layout/hProcess9"/>
    <dgm:cxn modelId="{C6534FCC-360A-44B0-A026-D1A46919F95E}" type="presParOf" srcId="{C9E1C372-38FF-497E-8762-88F920A325BC}" destId="{FE5FE056-320A-4973-A666-86955F7154D2}" srcOrd="8" destOrd="0" presId="urn:microsoft.com/office/officeart/2005/8/layout/hProcess9"/>
    <dgm:cxn modelId="{651B8087-610B-482D-8EB8-ECA77075CCC4}" type="presParOf" srcId="{C9E1C372-38FF-497E-8762-88F920A325BC}" destId="{D074AA68-CE68-4934-8AB6-F7C297772474}" srcOrd="9" destOrd="0" presId="urn:microsoft.com/office/officeart/2005/8/layout/hProcess9"/>
    <dgm:cxn modelId="{E2F53625-D51D-4468-BD8E-816305884F9D}" type="presParOf" srcId="{C9E1C372-38FF-497E-8762-88F920A325BC}" destId="{C5D6A4FC-C828-4851-9967-36896197ACF5}" srcOrd="10" destOrd="0" presId="urn:microsoft.com/office/officeart/2005/8/layout/hProcess9"/>
    <dgm:cxn modelId="{8169A8F2-F892-494B-AD01-2D12A398EEB5}" type="presParOf" srcId="{C9E1C372-38FF-497E-8762-88F920A325BC}" destId="{0CAB7911-9C24-491B-9B75-D3C7ABCB6258}" srcOrd="11" destOrd="0" presId="urn:microsoft.com/office/officeart/2005/8/layout/hProcess9"/>
    <dgm:cxn modelId="{0C60E16D-C919-4317-AA73-82B84BEC893D}" type="presParOf" srcId="{C9E1C372-38FF-497E-8762-88F920A325BC}" destId="{95435B91-BC76-44A1-93D6-B1086A3AAC44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797DBC7-C28D-4F7A-A38C-349E2EDC625D}" type="doc">
      <dgm:prSet loTypeId="urn:microsoft.com/office/officeart/2005/8/layout/hProcess9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75E8C4F-A623-4F47-A128-B22671A5F10C}">
      <dgm:prSet/>
      <dgm:spPr/>
      <dgm:t>
        <a:bodyPr/>
        <a:lstStyle/>
        <a:p>
          <a:r>
            <a:rPr lang="ru-RU" b="0" i="0" dirty="0"/>
            <a:t>Шаг 1. </a:t>
          </a:r>
          <a:endParaRPr lang="ru-RU" dirty="0"/>
        </a:p>
      </dgm:t>
    </dgm:pt>
    <dgm:pt modelId="{BC53F148-C039-484C-918A-9BDBEE29ED99}" type="parTrans" cxnId="{5A85794D-77C0-481C-AC59-A1F9A15B11F1}">
      <dgm:prSet/>
      <dgm:spPr/>
      <dgm:t>
        <a:bodyPr/>
        <a:lstStyle/>
        <a:p>
          <a:endParaRPr lang="ru-RU"/>
        </a:p>
      </dgm:t>
    </dgm:pt>
    <dgm:pt modelId="{0A9B9933-A3AF-4C72-955B-6DAEB8FE617E}" type="sibTrans" cxnId="{5A85794D-77C0-481C-AC59-A1F9A15B11F1}">
      <dgm:prSet/>
      <dgm:spPr/>
      <dgm:t>
        <a:bodyPr/>
        <a:lstStyle/>
        <a:p>
          <a:endParaRPr lang="ru-RU"/>
        </a:p>
      </dgm:t>
    </dgm:pt>
    <dgm:pt modelId="{9AA9E96B-BA33-46C6-AA64-949A8027A9A4}">
      <dgm:prSet/>
      <dgm:spPr/>
      <dgm:t>
        <a:bodyPr/>
        <a:lstStyle/>
        <a:p>
          <a:r>
            <a:rPr lang="ru-RU" b="0" i="0" dirty="0"/>
            <a:t>Шаг 2. </a:t>
          </a:r>
          <a:endParaRPr lang="ru-RU" dirty="0"/>
        </a:p>
      </dgm:t>
    </dgm:pt>
    <dgm:pt modelId="{7D693E41-C787-405E-A1A4-21AEF9C78BC7}" type="parTrans" cxnId="{8CDC13CE-21DE-406E-A09E-488DC6D8AF9A}">
      <dgm:prSet/>
      <dgm:spPr/>
      <dgm:t>
        <a:bodyPr/>
        <a:lstStyle/>
        <a:p>
          <a:endParaRPr lang="ru-RU"/>
        </a:p>
      </dgm:t>
    </dgm:pt>
    <dgm:pt modelId="{B267D140-0032-48BB-8F06-28CCA9986E1F}" type="sibTrans" cxnId="{8CDC13CE-21DE-406E-A09E-488DC6D8AF9A}">
      <dgm:prSet/>
      <dgm:spPr/>
      <dgm:t>
        <a:bodyPr/>
        <a:lstStyle/>
        <a:p>
          <a:endParaRPr lang="ru-RU"/>
        </a:p>
      </dgm:t>
    </dgm:pt>
    <dgm:pt modelId="{978768B2-8F4F-4DFD-9727-38971F96AFF7}">
      <dgm:prSet/>
      <dgm:spPr/>
      <dgm:t>
        <a:bodyPr/>
        <a:lstStyle/>
        <a:p>
          <a:r>
            <a:rPr lang="ru-RU" b="0" i="0" dirty="0"/>
            <a:t>Шаг 3. </a:t>
          </a:r>
          <a:endParaRPr lang="ru-RU" dirty="0"/>
        </a:p>
      </dgm:t>
    </dgm:pt>
    <dgm:pt modelId="{75DE9729-9214-4270-B83E-6E09C1F43CB4}" type="parTrans" cxnId="{43B96A9F-90DD-46BC-8D42-22B59ECD5C4F}">
      <dgm:prSet/>
      <dgm:spPr/>
      <dgm:t>
        <a:bodyPr/>
        <a:lstStyle/>
        <a:p>
          <a:endParaRPr lang="ru-RU"/>
        </a:p>
      </dgm:t>
    </dgm:pt>
    <dgm:pt modelId="{FB16D4DD-173A-4C75-BA15-4B9F7609DD72}" type="sibTrans" cxnId="{43B96A9F-90DD-46BC-8D42-22B59ECD5C4F}">
      <dgm:prSet/>
      <dgm:spPr/>
      <dgm:t>
        <a:bodyPr/>
        <a:lstStyle/>
        <a:p>
          <a:endParaRPr lang="ru-RU"/>
        </a:p>
      </dgm:t>
    </dgm:pt>
    <dgm:pt modelId="{0FEFD3CF-49ED-4756-B9C2-C34DCB662498}">
      <dgm:prSet/>
      <dgm:spPr/>
      <dgm:t>
        <a:bodyPr/>
        <a:lstStyle/>
        <a:p>
          <a:r>
            <a:rPr lang="ru-RU" b="0" i="0" dirty="0"/>
            <a:t>Шаг 4. </a:t>
          </a:r>
          <a:endParaRPr lang="ru-RU" dirty="0"/>
        </a:p>
      </dgm:t>
    </dgm:pt>
    <dgm:pt modelId="{BBE51A9B-2838-40E5-A1BB-7E470C0EBF83}" type="parTrans" cxnId="{9BDE4312-C07F-4416-B6CE-5EE5DC190093}">
      <dgm:prSet/>
      <dgm:spPr/>
      <dgm:t>
        <a:bodyPr/>
        <a:lstStyle/>
        <a:p>
          <a:endParaRPr lang="ru-RU"/>
        </a:p>
      </dgm:t>
    </dgm:pt>
    <dgm:pt modelId="{0F83F32A-975C-4680-8566-154B0B2997A6}" type="sibTrans" cxnId="{9BDE4312-C07F-4416-B6CE-5EE5DC190093}">
      <dgm:prSet/>
      <dgm:spPr/>
      <dgm:t>
        <a:bodyPr/>
        <a:lstStyle/>
        <a:p>
          <a:endParaRPr lang="ru-RU"/>
        </a:p>
      </dgm:t>
    </dgm:pt>
    <dgm:pt modelId="{C5CC1532-193E-43F0-AA5F-51CCDBC8B662}">
      <dgm:prSet/>
      <dgm:spPr/>
      <dgm:t>
        <a:bodyPr/>
        <a:lstStyle/>
        <a:p>
          <a:r>
            <a:rPr lang="ru-RU" b="0" i="0" dirty="0"/>
            <a:t>Шаг 5. </a:t>
          </a:r>
          <a:endParaRPr lang="ru-RU" dirty="0"/>
        </a:p>
      </dgm:t>
    </dgm:pt>
    <dgm:pt modelId="{49CD1CD3-5AB5-4673-A028-7629EBD9E5E5}" type="parTrans" cxnId="{8601CDD4-E35F-4779-9631-74A8F6E1EBF0}">
      <dgm:prSet/>
      <dgm:spPr/>
      <dgm:t>
        <a:bodyPr/>
        <a:lstStyle/>
        <a:p>
          <a:endParaRPr lang="ru-RU"/>
        </a:p>
      </dgm:t>
    </dgm:pt>
    <dgm:pt modelId="{A889F91E-355A-4436-BD40-D8990625FB35}" type="sibTrans" cxnId="{8601CDD4-E35F-4779-9631-74A8F6E1EBF0}">
      <dgm:prSet/>
      <dgm:spPr/>
      <dgm:t>
        <a:bodyPr/>
        <a:lstStyle/>
        <a:p>
          <a:endParaRPr lang="ru-RU"/>
        </a:p>
      </dgm:t>
    </dgm:pt>
    <dgm:pt modelId="{7B906728-1D92-4435-9C42-674B842167D1}">
      <dgm:prSet/>
      <dgm:spPr/>
      <dgm:t>
        <a:bodyPr/>
        <a:lstStyle/>
        <a:p>
          <a:r>
            <a:rPr lang="ru-RU" b="0" i="0" dirty="0"/>
            <a:t>Шаг 6. </a:t>
          </a:r>
          <a:endParaRPr lang="ru-RU" dirty="0"/>
        </a:p>
      </dgm:t>
    </dgm:pt>
    <dgm:pt modelId="{F7A90787-A122-450E-9C9C-5034AE132588}" type="parTrans" cxnId="{041710C2-0256-4A02-B260-9873790F79F9}">
      <dgm:prSet/>
      <dgm:spPr/>
      <dgm:t>
        <a:bodyPr/>
        <a:lstStyle/>
        <a:p>
          <a:endParaRPr lang="ru-RU"/>
        </a:p>
      </dgm:t>
    </dgm:pt>
    <dgm:pt modelId="{97CAF179-4A02-489E-BDDD-9D904A8FC1E1}" type="sibTrans" cxnId="{041710C2-0256-4A02-B260-9873790F79F9}">
      <dgm:prSet/>
      <dgm:spPr/>
      <dgm:t>
        <a:bodyPr/>
        <a:lstStyle/>
        <a:p>
          <a:endParaRPr lang="ru-RU"/>
        </a:p>
      </dgm:t>
    </dgm:pt>
    <dgm:pt modelId="{08CFCE5B-D4E5-4DB3-8359-82DDD9A475C7}">
      <dgm:prSet/>
      <dgm:spPr/>
      <dgm:t>
        <a:bodyPr/>
        <a:lstStyle/>
        <a:p>
          <a:r>
            <a:rPr lang="ru-RU" b="0" i="0"/>
            <a:t>Ключевой момент: лучшая помощь в первые часы — не слова, а тихое присутствие рядом.</a:t>
          </a:r>
          <a:endParaRPr lang="ru-RU"/>
        </a:p>
      </dgm:t>
    </dgm:pt>
    <dgm:pt modelId="{3F17E732-A9A3-4254-8A0F-0DC76E3F639A}" type="parTrans" cxnId="{0CBCA0F1-44B9-4614-A598-8A8F28DC597A}">
      <dgm:prSet/>
      <dgm:spPr/>
      <dgm:t>
        <a:bodyPr/>
        <a:lstStyle/>
        <a:p>
          <a:endParaRPr lang="ru-RU"/>
        </a:p>
      </dgm:t>
    </dgm:pt>
    <dgm:pt modelId="{9B40056A-CDDB-47E1-959B-3ABF296704AD}" type="sibTrans" cxnId="{0CBCA0F1-44B9-4614-A598-8A8F28DC597A}">
      <dgm:prSet/>
      <dgm:spPr/>
      <dgm:t>
        <a:bodyPr/>
        <a:lstStyle/>
        <a:p>
          <a:endParaRPr lang="ru-RU"/>
        </a:p>
      </dgm:t>
    </dgm:pt>
    <dgm:pt modelId="{FEB667CA-F37B-49F4-A46B-7819FBA3F553}">
      <dgm:prSet/>
      <dgm:spPr/>
      <dgm:t>
        <a:bodyPr/>
        <a:lstStyle/>
        <a:p>
          <a:r>
            <a:rPr lang="ru-RU" b="0" i="0" dirty="0"/>
            <a:t>Действовать по решению Рабочей группы. Не заниматься самодеятельностью.</a:t>
          </a:r>
          <a:endParaRPr lang="ru-RU" dirty="0"/>
        </a:p>
      </dgm:t>
    </dgm:pt>
    <dgm:pt modelId="{FDFDF713-C395-41B4-84CA-758D0F02CA86}" type="parTrans" cxnId="{5BF0FD77-7221-4EB1-9801-3968D269B5F2}">
      <dgm:prSet/>
      <dgm:spPr/>
      <dgm:t>
        <a:bodyPr/>
        <a:lstStyle/>
        <a:p>
          <a:endParaRPr lang="ru-RU"/>
        </a:p>
      </dgm:t>
    </dgm:pt>
    <dgm:pt modelId="{009640EF-2E06-47FE-B1DB-76161D1013A5}" type="sibTrans" cxnId="{5BF0FD77-7221-4EB1-9801-3968D269B5F2}">
      <dgm:prSet/>
      <dgm:spPr/>
      <dgm:t>
        <a:bodyPr/>
        <a:lstStyle/>
        <a:p>
          <a:endParaRPr lang="ru-RU"/>
        </a:p>
      </dgm:t>
    </dgm:pt>
    <dgm:pt modelId="{4BA1D23E-1C37-4CD1-83B6-9F752E00BF21}">
      <dgm:prSet/>
      <dgm:spPr/>
      <dgm:t>
        <a:bodyPr/>
        <a:lstStyle/>
        <a:p>
          <a:r>
            <a:rPr lang="ru-RU" b="0" i="0"/>
            <a:t>Присутствовать </a:t>
          </a:r>
          <a:r>
            <a:rPr lang="ru-RU" b="0" i="0" dirty="0"/>
            <a:t>при сообщении, но не произносить новость первым. </a:t>
          </a:r>
          <a:r>
            <a:rPr lang="ru-RU" b="0" i="0"/>
            <a:t>Это задача родителей или уполномоченного лица.</a:t>
          </a:r>
          <a:endParaRPr lang="ru-RU"/>
        </a:p>
      </dgm:t>
    </dgm:pt>
    <dgm:pt modelId="{F80E5F3E-18D1-4DD8-91C8-DCB3DED9E417}" type="parTrans" cxnId="{0D0579C6-5476-491F-B19E-4B1A7D020E47}">
      <dgm:prSet/>
      <dgm:spPr/>
      <dgm:t>
        <a:bodyPr/>
        <a:lstStyle/>
        <a:p>
          <a:endParaRPr lang="ru-RU"/>
        </a:p>
      </dgm:t>
    </dgm:pt>
    <dgm:pt modelId="{9058BF44-3CD0-4438-9DB1-DA452F8B40AE}" type="sibTrans" cxnId="{0D0579C6-5476-491F-B19E-4B1A7D020E47}">
      <dgm:prSet/>
      <dgm:spPr/>
      <dgm:t>
        <a:bodyPr/>
        <a:lstStyle/>
        <a:p>
          <a:endParaRPr lang="ru-RU"/>
        </a:p>
      </dgm:t>
    </dgm:pt>
    <dgm:pt modelId="{9DC010AA-C582-45CE-8D28-23794F8D13BC}">
      <dgm:prSet/>
      <dgm:spPr/>
      <dgm:t>
        <a:bodyPr/>
        <a:lstStyle/>
        <a:p>
          <a:r>
            <a:rPr lang="ru-RU" b="0" i="0"/>
            <a:t>При </a:t>
          </a:r>
          <a:r>
            <a:rPr lang="ru-RU" b="0" i="0" dirty="0"/>
            <a:t>возникновении ОСР — оказать экстренную психологическую помощь.</a:t>
          </a:r>
          <a:endParaRPr lang="ru-RU" dirty="0"/>
        </a:p>
      </dgm:t>
    </dgm:pt>
    <dgm:pt modelId="{1221B42C-A689-4132-B804-326C68DAF0AE}" type="parTrans" cxnId="{6EF7D3F4-B353-4B3B-A49F-EE43063F8909}">
      <dgm:prSet/>
      <dgm:spPr/>
      <dgm:t>
        <a:bodyPr/>
        <a:lstStyle/>
        <a:p>
          <a:endParaRPr lang="ru-RU"/>
        </a:p>
      </dgm:t>
    </dgm:pt>
    <dgm:pt modelId="{09256C13-E9AB-4793-908E-96B69C63B4D6}" type="sibTrans" cxnId="{6EF7D3F4-B353-4B3B-A49F-EE43063F8909}">
      <dgm:prSet/>
      <dgm:spPr/>
      <dgm:t>
        <a:bodyPr/>
        <a:lstStyle/>
        <a:p>
          <a:endParaRPr lang="ru-RU"/>
        </a:p>
      </dgm:t>
    </dgm:pt>
    <dgm:pt modelId="{126C7FCD-7EBF-40C2-8844-99041EBBD4C0}">
      <dgm:prSet/>
      <dgm:spPr/>
      <dgm:t>
        <a:bodyPr/>
        <a:lstStyle/>
        <a:p>
          <a:r>
            <a:rPr lang="ru-RU" b="0" i="0"/>
            <a:t>Не </a:t>
          </a:r>
          <a:r>
            <a:rPr lang="ru-RU" b="0" i="0" dirty="0"/>
            <a:t>оставлять ребенка одного. Обеспечить безопасное место и присутствие.</a:t>
          </a:r>
          <a:endParaRPr lang="ru-RU" dirty="0"/>
        </a:p>
      </dgm:t>
    </dgm:pt>
    <dgm:pt modelId="{F3BA8B54-B505-4D99-BB50-8A3E58FFE761}" type="parTrans" cxnId="{88526DCB-5CC7-40F1-AA8D-C5DC2F83CB9C}">
      <dgm:prSet/>
      <dgm:spPr/>
      <dgm:t>
        <a:bodyPr/>
        <a:lstStyle/>
        <a:p>
          <a:endParaRPr lang="ru-RU"/>
        </a:p>
      </dgm:t>
    </dgm:pt>
    <dgm:pt modelId="{28179C8F-57EA-453E-85A4-29555662278B}" type="sibTrans" cxnId="{88526DCB-5CC7-40F1-AA8D-C5DC2F83CB9C}">
      <dgm:prSet/>
      <dgm:spPr/>
      <dgm:t>
        <a:bodyPr/>
        <a:lstStyle/>
        <a:p>
          <a:endParaRPr lang="ru-RU"/>
        </a:p>
      </dgm:t>
    </dgm:pt>
    <dgm:pt modelId="{6C5F5D26-ADBD-47F7-B782-15C18752320D}">
      <dgm:prSet/>
      <dgm:spPr/>
      <dgm:t>
        <a:bodyPr/>
        <a:lstStyle/>
        <a:p>
          <a:r>
            <a:rPr lang="ru-RU" b="0" i="0"/>
            <a:t>В </a:t>
          </a:r>
          <a:r>
            <a:rPr lang="ru-RU" b="0" i="0" dirty="0"/>
            <a:t>фазе острого горя — молчаливое присутствие, принятие любых эмоций.</a:t>
          </a:r>
          <a:endParaRPr lang="ru-RU" dirty="0"/>
        </a:p>
      </dgm:t>
    </dgm:pt>
    <dgm:pt modelId="{08870669-58DF-4EB8-BA0A-56B80A34ECBD}" type="parTrans" cxnId="{73039DF2-C1B7-4F25-AE88-F8CE6841ED02}">
      <dgm:prSet/>
      <dgm:spPr/>
      <dgm:t>
        <a:bodyPr/>
        <a:lstStyle/>
        <a:p>
          <a:endParaRPr lang="ru-RU"/>
        </a:p>
      </dgm:t>
    </dgm:pt>
    <dgm:pt modelId="{67ACDD0F-3674-4184-980A-AC4D984B86CA}" type="sibTrans" cxnId="{73039DF2-C1B7-4F25-AE88-F8CE6841ED02}">
      <dgm:prSet/>
      <dgm:spPr/>
      <dgm:t>
        <a:bodyPr/>
        <a:lstStyle/>
        <a:p>
          <a:endParaRPr lang="ru-RU"/>
        </a:p>
      </dgm:t>
    </dgm:pt>
    <dgm:pt modelId="{2E3B5AAC-B77A-4B6A-A62B-8F1578946BC5}">
      <dgm:prSet/>
      <dgm:spPr/>
      <dgm:t>
        <a:bodyPr/>
        <a:lstStyle/>
        <a:p>
          <a:r>
            <a:rPr lang="ru-RU" b="0" i="0"/>
            <a:t>Разработать </a:t>
          </a:r>
          <a:r>
            <a:rPr lang="ru-RU" b="0" i="0" dirty="0"/>
            <a:t>план психолого-педагогического сопровождения.</a:t>
          </a:r>
          <a:endParaRPr lang="ru-RU" dirty="0"/>
        </a:p>
      </dgm:t>
    </dgm:pt>
    <dgm:pt modelId="{73008C25-147C-4457-BBF1-72342777942D}" type="parTrans" cxnId="{B770DB01-A8CB-460C-B2F6-479A4926F34F}">
      <dgm:prSet/>
      <dgm:spPr/>
      <dgm:t>
        <a:bodyPr/>
        <a:lstStyle/>
        <a:p>
          <a:endParaRPr lang="ru-RU"/>
        </a:p>
      </dgm:t>
    </dgm:pt>
    <dgm:pt modelId="{5950DDD6-DF32-4900-B5D1-7C5F0215CFCA}" type="sibTrans" cxnId="{B770DB01-A8CB-460C-B2F6-479A4926F34F}">
      <dgm:prSet/>
      <dgm:spPr/>
      <dgm:t>
        <a:bodyPr/>
        <a:lstStyle/>
        <a:p>
          <a:endParaRPr lang="ru-RU"/>
        </a:p>
      </dgm:t>
    </dgm:pt>
    <dgm:pt modelId="{8FCAB6B4-F6E7-4C02-908E-54696BFCFBE4}" type="pres">
      <dgm:prSet presAssocID="{0797DBC7-C28D-4F7A-A38C-349E2EDC625D}" presName="CompostProcess" presStyleCnt="0">
        <dgm:presLayoutVars>
          <dgm:dir/>
          <dgm:resizeHandles val="exact"/>
        </dgm:presLayoutVars>
      </dgm:prSet>
      <dgm:spPr/>
    </dgm:pt>
    <dgm:pt modelId="{848579A7-78DC-411D-BB59-F8CF8765A3F9}" type="pres">
      <dgm:prSet presAssocID="{0797DBC7-C28D-4F7A-A38C-349E2EDC625D}" presName="arrow" presStyleLbl="bgShp" presStyleIdx="0" presStyleCnt="1"/>
      <dgm:spPr/>
    </dgm:pt>
    <dgm:pt modelId="{D7DC2B7B-E5F2-423C-8E13-A83188E6C225}" type="pres">
      <dgm:prSet presAssocID="{0797DBC7-C28D-4F7A-A38C-349E2EDC625D}" presName="linearProcess" presStyleCnt="0"/>
      <dgm:spPr/>
    </dgm:pt>
    <dgm:pt modelId="{57105324-CDA0-4D6F-98B0-B079EF8A7D6C}" type="pres">
      <dgm:prSet presAssocID="{A75E8C4F-A623-4F47-A128-B22671A5F10C}" presName="textNode" presStyleLbl="node1" presStyleIdx="0" presStyleCnt="7">
        <dgm:presLayoutVars>
          <dgm:bulletEnabled val="1"/>
        </dgm:presLayoutVars>
      </dgm:prSet>
      <dgm:spPr/>
    </dgm:pt>
    <dgm:pt modelId="{287FCBA7-DC1B-4B8C-98EF-7D0B75138C57}" type="pres">
      <dgm:prSet presAssocID="{0A9B9933-A3AF-4C72-955B-6DAEB8FE617E}" presName="sibTrans" presStyleCnt="0"/>
      <dgm:spPr/>
    </dgm:pt>
    <dgm:pt modelId="{028E69EB-40D0-4571-AEBA-CD64FF0D78E4}" type="pres">
      <dgm:prSet presAssocID="{9AA9E96B-BA33-46C6-AA64-949A8027A9A4}" presName="textNode" presStyleLbl="node1" presStyleIdx="1" presStyleCnt="7">
        <dgm:presLayoutVars>
          <dgm:bulletEnabled val="1"/>
        </dgm:presLayoutVars>
      </dgm:prSet>
      <dgm:spPr/>
    </dgm:pt>
    <dgm:pt modelId="{9D7F2AC0-588D-4F85-9C39-B4B47DA43F0E}" type="pres">
      <dgm:prSet presAssocID="{B267D140-0032-48BB-8F06-28CCA9986E1F}" presName="sibTrans" presStyleCnt="0"/>
      <dgm:spPr/>
    </dgm:pt>
    <dgm:pt modelId="{5CC40F6E-EF01-443D-A58A-B2A20925A8FF}" type="pres">
      <dgm:prSet presAssocID="{978768B2-8F4F-4DFD-9727-38971F96AFF7}" presName="textNode" presStyleLbl="node1" presStyleIdx="2" presStyleCnt="7">
        <dgm:presLayoutVars>
          <dgm:bulletEnabled val="1"/>
        </dgm:presLayoutVars>
      </dgm:prSet>
      <dgm:spPr/>
    </dgm:pt>
    <dgm:pt modelId="{6B2C855C-8AAE-48FC-9372-3A66B0C9666B}" type="pres">
      <dgm:prSet presAssocID="{FB16D4DD-173A-4C75-BA15-4B9F7609DD72}" presName="sibTrans" presStyleCnt="0"/>
      <dgm:spPr/>
    </dgm:pt>
    <dgm:pt modelId="{2044B745-2992-4FD7-BA9A-D2A53FF83C46}" type="pres">
      <dgm:prSet presAssocID="{0FEFD3CF-49ED-4756-B9C2-C34DCB662498}" presName="textNode" presStyleLbl="node1" presStyleIdx="3" presStyleCnt="7">
        <dgm:presLayoutVars>
          <dgm:bulletEnabled val="1"/>
        </dgm:presLayoutVars>
      </dgm:prSet>
      <dgm:spPr/>
    </dgm:pt>
    <dgm:pt modelId="{9A08D37E-23EF-4CFE-8D73-01CD2CC376CA}" type="pres">
      <dgm:prSet presAssocID="{0F83F32A-975C-4680-8566-154B0B2997A6}" presName="sibTrans" presStyleCnt="0"/>
      <dgm:spPr/>
    </dgm:pt>
    <dgm:pt modelId="{1DF190CB-5E13-4AE5-985A-A57E5E4733BE}" type="pres">
      <dgm:prSet presAssocID="{C5CC1532-193E-43F0-AA5F-51CCDBC8B662}" presName="textNode" presStyleLbl="node1" presStyleIdx="4" presStyleCnt="7">
        <dgm:presLayoutVars>
          <dgm:bulletEnabled val="1"/>
        </dgm:presLayoutVars>
      </dgm:prSet>
      <dgm:spPr/>
    </dgm:pt>
    <dgm:pt modelId="{B5D9BDA9-D1C4-41F0-8207-FE0E69B5EEC0}" type="pres">
      <dgm:prSet presAssocID="{A889F91E-355A-4436-BD40-D8990625FB35}" presName="sibTrans" presStyleCnt="0"/>
      <dgm:spPr/>
    </dgm:pt>
    <dgm:pt modelId="{8E38DD85-B237-4D81-996F-F2B54627D154}" type="pres">
      <dgm:prSet presAssocID="{7B906728-1D92-4435-9C42-674B842167D1}" presName="textNode" presStyleLbl="node1" presStyleIdx="5" presStyleCnt="7">
        <dgm:presLayoutVars>
          <dgm:bulletEnabled val="1"/>
        </dgm:presLayoutVars>
      </dgm:prSet>
      <dgm:spPr/>
    </dgm:pt>
    <dgm:pt modelId="{49DEF8A9-931A-4A8A-810E-D0C9EAE0FA34}" type="pres">
      <dgm:prSet presAssocID="{97CAF179-4A02-489E-BDDD-9D904A8FC1E1}" presName="sibTrans" presStyleCnt="0"/>
      <dgm:spPr/>
    </dgm:pt>
    <dgm:pt modelId="{22575B26-4649-4F89-BAE5-0E7A2D28CB03}" type="pres">
      <dgm:prSet presAssocID="{08CFCE5B-D4E5-4DB3-8359-82DDD9A475C7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B770DB01-A8CB-460C-B2F6-479A4926F34F}" srcId="{7B906728-1D92-4435-9C42-674B842167D1}" destId="{2E3B5AAC-B77A-4B6A-A62B-8F1578946BC5}" srcOrd="0" destOrd="0" parTransId="{73008C25-147C-4457-BBF1-72342777942D}" sibTransId="{5950DDD6-DF32-4900-B5D1-7C5F0215CFCA}"/>
    <dgm:cxn modelId="{9BDE4312-C07F-4416-B6CE-5EE5DC190093}" srcId="{0797DBC7-C28D-4F7A-A38C-349E2EDC625D}" destId="{0FEFD3CF-49ED-4756-B9C2-C34DCB662498}" srcOrd="3" destOrd="0" parTransId="{BBE51A9B-2838-40E5-A1BB-7E470C0EBF83}" sibTransId="{0F83F32A-975C-4680-8566-154B0B2997A6}"/>
    <dgm:cxn modelId="{9BC46A24-6180-46AF-A31C-2F936E836984}" type="presOf" srcId="{FEB667CA-F37B-49F4-A46B-7819FBA3F553}" destId="{57105324-CDA0-4D6F-98B0-B079EF8A7D6C}" srcOrd="0" destOrd="1" presId="urn:microsoft.com/office/officeart/2005/8/layout/hProcess9"/>
    <dgm:cxn modelId="{0CA52626-F746-42F4-96DC-4978D6FA67D8}" type="presOf" srcId="{6C5F5D26-ADBD-47F7-B782-15C18752320D}" destId="{1DF190CB-5E13-4AE5-985A-A57E5E4733BE}" srcOrd="0" destOrd="1" presId="urn:microsoft.com/office/officeart/2005/8/layout/hProcess9"/>
    <dgm:cxn modelId="{7520042D-97C3-40D8-BC1A-2459A68C95FB}" type="presOf" srcId="{2E3B5AAC-B77A-4B6A-A62B-8F1578946BC5}" destId="{8E38DD85-B237-4D81-996F-F2B54627D154}" srcOrd="0" destOrd="1" presId="urn:microsoft.com/office/officeart/2005/8/layout/hProcess9"/>
    <dgm:cxn modelId="{73EEAC44-102E-4815-B66C-E1DD45DE90E6}" type="presOf" srcId="{08CFCE5B-D4E5-4DB3-8359-82DDD9A475C7}" destId="{22575B26-4649-4F89-BAE5-0E7A2D28CB03}" srcOrd="0" destOrd="0" presId="urn:microsoft.com/office/officeart/2005/8/layout/hProcess9"/>
    <dgm:cxn modelId="{5A85794D-77C0-481C-AC59-A1F9A15B11F1}" srcId="{0797DBC7-C28D-4F7A-A38C-349E2EDC625D}" destId="{A75E8C4F-A623-4F47-A128-B22671A5F10C}" srcOrd="0" destOrd="0" parTransId="{BC53F148-C039-484C-918A-9BDBEE29ED99}" sibTransId="{0A9B9933-A3AF-4C72-955B-6DAEB8FE617E}"/>
    <dgm:cxn modelId="{5BF0FD77-7221-4EB1-9801-3968D269B5F2}" srcId="{A75E8C4F-A623-4F47-A128-B22671A5F10C}" destId="{FEB667CA-F37B-49F4-A46B-7819FBA3F553}" srcOrd="0" destOrd="0" parTransId="{FDFDF713-C395-41B4-84CA-758D0F02CA86}" sibTransId="{009640EF-2E06-47FE-B1DB-76161D1013A5}"/>
    <dgm:cxn modelId="{1CB44384-D5AB-4F21-8744-ED7C492FE392}" type="presOf" srcId="{7B906728-1D92-4435-9C42-674B842167D1}" destId="{8E38DD85-B237-4D81-996F-F2B54627D154}" srcOrd="0" destOrd="0" presId="urn:microsoft.com/office/officeart/2005/8/layout/hProcess9"/>
    <dgm:cxn modelId="{9986A38A-25BF-4572-90EE-D3AA96A79BA1}" type="presOf" srcId="{A75E8C4F-A623-4F47-A128-B22671A5F10C}" destId="{57105324-CDA0-4D6F-98B0-B079EF8A7D6C}" srcOrd="0" destOrd="0" presId="urn:microsoft.com/office/officeart/2005/8/layout/hProcess9"/>
    <dgm:cxn modelId="{43B96A9F-90DD-46BC-8D42-22B59ECD5C4F}" srcId="{0797DBC7-C28D-4F7A-A38C-349E2EDC625D}" destId="{978768B2-8F4F-4DFD-9727-38971F96AFF7}" srcOrd="2" destOrd="0" parTransId="{75DE9729-9214-4270-B83E-6E09C1F43CB4}" sibTransId="{FB16D4DD-173A-4C75-BA15-4B9F7609DD72}"/>
    <dgm:cxn modelId="{7BF029AE-4321-4091-B767-B34EF5CC90FD}" type="presOf" srcId="{9AA9E96B-BA33-46C6-AA64-949A8027A9A4}" destId="{028E69EB-40D0-4571-AEBA-CD64FF0D78E4}" srcOrd="0" destOrd="0" presId="urn:microsoft.com/office/officeart/2005/8/layout/hProcess9"/>
    <dgm:cxn modelId="{754ABAB4-14F0-4A06-B7C6-816203D897BD}" type="presOf" srcId="{126C7FCD-7EBF-40C2-8844-99041EBBD4C0}" destId="{2044B745-2992-4FD7-BA9A-D2A53FF83C46}" srcOrd="0" destOrd="1" presId="urn:microsoft.com/office/officeart/2005/8/layout/hProcess9"/>
    <dgm:cxn modelId="{CD5448B7-031E-4053-BAB7-DF96520DAE4B}" type="presOf" srcId="{4BA1D23E-1C37-4CD1-83B6-9F752E00BF21}" destId="{028E69EB-40D0-4571-AEBA-CD64FF0D78E4}" srcOrd="0" destOrd="1" presId="urn:microsoft.com/office/officeart/2005/8/layout/hProcess9"/>
    <dgm:cxn modelId="{041710C2-0256-4A02-B260-9873790F79F9}" srcId="{0797DBC7-C28D-4F7A-A38C-349E2EDC625D}" destId="{7B906728-1D92-4435-9C42-674B842167D1}" srcOrd="5" destOrd="0" parTransId="{F7A90787-A122-450E-9C9C-5034AE132588}" sibTransId="{97CAF179-4A02-489E-BDDD-9D904A8FC1E1}"/>
    <dgm:cxn modelId="{2E534DC5-1980-4E12-85A1-57C509EBAFDE}" type="presOf" srcId="{0797DBC7-C28D-4F7A-A38C-349E2EDC625D}" destId="{8FCAB6B4-F6E7-4C02-908E-54696BFCFBE4}" srcOrd="0" destOrd="0" presId="urn:microsoft.com/office/officeart/2005/8/layout/hProcess9"/>
    <dgm:cxn modelId="{0D0579C6-5476-491F-B19E-4B1A7D020E47}" srcId="{9AA9E96B-BA33-46C6-AA64-949A8027A9A4}" destId="{4BA1D23E-1C37-4CD1-83B6-9F752E00BF21}" srcOrd="0" destOrd="0" parTransId="{F80E5F3E-18D1-4DD8-91C8-DCB3DED9E417}" sibTransId="{9058BF44-3CD0-4438-9DB1-DA452F8B40AE}"/>
    <dgm:cxn modelId="{88526DCB-5CC7-40F1-AA8D-C5DC2F83CB9C}" srcId="{0FEFD3CF-49ED-4756-B9C2-C34DCB662498}" destId="{126C7FCD-7EBF-40C2-8844-99041EBBD4C0}" srcOrd="0" destOrd="0" parTransId="{F3BA8B54-B505-4D99-BB50-8A3E58FFE761}" sibTransId="{28179C8F-57EA-453E-85A4-29555662278B}"/>
    <dgm:cxn modelId="{8CDC13CE-21DE-406E-A09E-488DC6D8AF9A}" srcId="{0797DBC7-C28D-4F7A-A38C-349E2EDC625D}" destId="{9AA9E96B-BA33-46C6-AA64-949A8027A9A4}" srcOrd="1" destOrd="0" parTransId="{7D693E41-C787-405E-A1A4-21AEF9C78BC7}" sibTransId="{B267D140-0032-48BB-8F06-28CCA9986E1F}"/>
    <dgm:cxn modelId="{8601CDD4-E35F-4779-9631-74A8F6E1EBF0}" srcId="{0797DBC7-C28D-4F7A-A38C-349E2EDC625D}" destId="{C5CC1532-193E-43F0-AA5F-51CCDBC8B662}" srcOrd="4" destOrd="0" parTransId="{49CD1CD3-5AB5-4673-A028-7629EBD9E5E5}" sibTransId="{A889F91E-355A-4436-BD40-D8990625FB35}"/>
    <dgm:cxn modelId="{6B1398EC-633A-41C7-ABC7-EF186F05ECAD}" type="presOf" srcId="{9DC010AA-C582-45CE-8D28-23794F8D13BC}" destId="{5CC40F6E-EF01-443D-A58A-B2A20925A8FF}" srcOrd="0" destOrd="1" presId="urn:microsoft.com/office/officeart/2005/8/layout/hProcess9"/>
    <dgm:cxn modelId="{0CBCA0F1-44B9-4614-A598-8A8F28DC597A}" srcId="{0797DBC7-C28D-4F7A-A38C-349E2EDC625D}" destId="{08CFCE5B-D4E5-4DB3-8359-82DDD9A475C7}" srcOrd="6" destOrd="0" parTransId="{3F17E732-A9A3-4254-8A0F-0DC76E3F639A}" sibTransId="{9B40056A-CDDB-47E1-959B-3ABF296704AD}"/>
    <dgm:cxn modelId="{73039DF2-C1B7-4F25-AE88-F8CE6841ED02}" srcId="{C5CC1532-193E-43F0-AA5F-51CCDBC8B662}" destId="{6C5F5D26-ADBD-47F7-B782-15C18752320D}" srcOrd="0" destOrd="0" parTransId="{08870669-58DF-4EB8-BA0A-56B80A34ECBD}" sibTransId="{67ACDD0F-3674-4184-980A-AC4D984B86CA}"/>
    <dgm:cxn modelId="{949D54F3-99C0-466A-B371-5BB44E54E4E9}" type="presOf" srcId="{978768B2-8F4F-4DFD-9727-38971F96AFF7}" destId="{5CC40F6E-EF01-443D-A58A-B2A20925A8FF}" srcOrd="0" destOrd="0" presId="urn:microsoft.com/office/officeart/2005/8/layout/hProcess9"/>
    <dgm:cxn modelId="{6EF7D3F4-B353-4B3B-A49F-EE43063F8909}" srcId="{978768B2-8F4F-4DFD-9727-38971F96AFF7}" destId="{9DC010AA-C582-45CE-8D28-23794F8D13BC}" srcOrd="0" destOrd="0" parTransId="{1221B42C-A689-4132-B804-326C68DAF0AE}" sibTransId="{09256C13-E9AB-4793-908E-96B69C63B4D6}"/>
    <dgm:cxn modelId="{F09F36F7-DB5C-4E78-84D9-0A51776E6977}" type="presOf" srcId="{C5CC1532-193E-43F0-AA5F-51CCDBC8B662}" destId="{1DF190CB-5E13-4AE5-985A-A57E5E4733BE}" srcOrd="0" destOrd="0" presId="urn:microsoft.com/office/officeart/2005/8/layout/hProcess9"/>
    <dgm:cxn modelId="{40D4B8FC-A76D-4580-B7E1-45287CCAC594}" type="presOf" srcId="{0FEFD3CF-49ED-4756-B9C2-C34DCB662498}" destId="{2044B745-2992-4FD7-BA9A-D2A53FF83C46}" srcOrd="0" destOrd="0" presId="urn:microsoft.com/office/officeart/2005/8/layout/hProcess9"/>
    <dgm:cxn modelId="{491657D9-1B68-4A79-B870-96469DD803C5}" type="presParOf" srcId="{8FCAB6B4-F6E7-4C02-908E-54696BFCFBE4}" destId="{848579A7-78DC-411D-BB59-F8CF8765A3F9}" srcOrd="0" destOrd="0" presId="urn:microsoft.com/office/officeart/2005/8/layout/hProcess9"/>
    <dgm:cxn modelId="{89FFD4D6-D3D7-4CD8-A865-183E0B462C90}" type="presParOf" srcId="{8FCAB6B4-F6E7-4C02-908E-54696BFCFBE4}" destId="{D7DC2B7B-E5F2-423C-8E13-A83188E6C225}" srcOrd="1" destOrd="0" presId="urn:microsoft.com/office/officeart/2005/8/layout/hProcess9"/>
    <dgm:cxn modelId="{58F58EE1-6D1F-4FAC-9692-F03FD2722B13}" type="presParOf" srcId="{D7DC2B7B-E5F2-423C-8E13-A83188E6C225}" destId="{57105324-CDA0-4D6F-98B0-B079EF8A7D6C}" srcOrd="0" destOrd="0" presId="urn:microsoft.com/office/officeart/2005/8/layout/hProcess9"/>
    <dgm:cxn modelId="{0C20B5CF-8C2E-45E7-BDE9-72C6229CB1A7}" type="presParOf" srcId="{D7DC2B7B-E5F2-423C-8E13-A83188E6C225}" destId="{287FCBA7-DC1B-4B8C-98EF-7D0B75138C57}" srcOrd="1" destOrd="0" presId="urn:microsoft.com/office/officeart/2005/8/layout/hProcess9"/>
    <dgm:cxn modelId="{E9C94ED8-7FDD-42F9-B065-FBBA91417D37}" type="presParOf" srcId="{D7DC2B7B-E5F2-423C-8E13-A83188E6C225}" destId="{028E69EB-40D0-4571-AEBA-CD64FF0D78E4}" srcOrd="2" destOrd="0" presId="urn:microsoft.com/office/officeart/2005/8/layout/hProcess9"/>
    <dgm:cxn modelId="{C1656C36-FC34-4DA6-A8B1-783821B22F9A}" type="presParOf" srcId="{D7DC2B7B-E5F2-423C-8E13-A83188E6C225}" destId="{9D7F2AC0-588D-4F85-9C39-B4B47DA43F0E}" srcOrd="3" destOrd="0" presId="urn:microsoft.com/office/officeart/2005/8/layout/hProcess9"/>
    <dgm:cxn modelId="{B20D6B29-98F1-4FD2-8462-93C4D67F1274}" type="presParOf" srcId="{D7DC2B7B-E5F2-423C-8E13-A83188E6C225}" destId="{5CC40F6E-EF01-443D-A58A-B2A20925A8FF}" srcOrd="4" destOrd="0" presId="urn:microsoft.com/office/officeart/2005/8/layout/hProcess9"/>
    <dgm:cxn modelId="{C36B7FA4-A09F-47D2-ADAA-6485E7E529AA}" type="presParOf" srcId="{D7DC2B7B-E5F2-423C-8E13-A83188E6C225}" destId="{6B2C855C-8AAE-48FC-9372-3A66B0C9666B}" srcOrd="5" destOrd="0" presId="urn:microsoft.com/office/officeart/2005/8/layout/hProcess9"/>
    <dgm:cxn modelId="{2595FA90-8F47-462F-8135-E8DECF6B16F6}" type="presParOf" srcId="{D7DC2B7B-E5F2-423C-8E13-A83188E6C225}" destId="{2044B745-2992-4FD7-BA9A-D2A53FF83C46}" srcOrd="6" destOrd="0" presId="urn:microsoft.com/office/officeart/2005/8/layout/hProcess9"/>
    <dgm:cxn modelId="{00D0DD95-8FA7-4929-AE4B-CA7E31D6A56E}" type="presParOf" srcId="{D7DC2B7B-E5F2-423C-8E13-A83188E6C225}" destId="{9A08D37E-23EF-4CFE-8D73-01CD2CC376CA}" srcOrd="7" destOrd="0" presId="urn:microsoft.com/office/officeart/2005/8/layout/hProcess9"/>
    <dgm:cxn modelId="{6824AF06-A7F2-4206-BA59-EA9D63337293}" type="presParOf" srcId="{D7DC2B7B-E5F2-423C-8E13-A83188E6C225}" destId="{1DF190CB-5E13-4AE5-985A-A57E5E4733BE}" srcOrd="8" destOrd="0" presId="urn:microsoft.com/office/officeart/2005/8/layout/hProcess9"/>
    <dgm:cxn modelId="{2AD73063-F3A8-4FE6-91BE-CAD74AFA7068}" type="presParOf" srcId="{D7DC2B7B-E5F2-423C-8E13-A83188E6C225}" destId="{B5D9BDA9-D1C4-41F0-8207-FE0E69B5EEC0}" srcOrd="9" destOrd="0" presId="urn:microsoft.com/office/officeart/2005/8/layout/hProcess9"/>
    <dgm:cxn modelId="{0CD80FDA-EFFF-4BC2-909F-B2F0C37C6C56}" type="presParOf" srcId="{D7DC2B7B-E5F2-423C-8E13-A83188E6C225}" destId="{8E38DD85-B237-4D81-996F-F2B54627D154}" srcOrd="10" destOrd="0" presId="urn:microsoft.com/office/officeart/2005/8/layout/hProcess9"/>
    <dgm:cxn modelId="{D0330DB2-09DC-40EC-B293-B1C036DFC609}" type="presParOf" srcId="{D7DC2B7B-E5F2-423C-8E13-A83188E6C225}" destId="{49DEF8A9-931A-4A8A-810E-D0C9EAE0FA34}" srcOrd="11" destOrd="0" presId="urn:microsoft.com/office/officeart/2005/8/layout/hProcess9"/>
    <dgm:cxn modelId="{A6A0EFE8-0DFD-4421-8210-D5777126A275}" type="presParOf" srcId="{D7DC2B7B-E5F2-423C-8E13-A83188E6C225}" destId="{22575B26-4649-4F89-BAE5-0E7A2D28CB03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1E426C6-20AA-417E-AAF4-63F53C1EC0F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6DA8AB-8399-4316-891C-5A9F3CC8784A}">
      <dgm:prSet/>
      <dgm:spPr/>
      <dgm:t>
        <a:bodyPr/>
        <a:lstStyle/>
        <a:p>
          <a:r>
            <a:rPr lang="ru-RU" b="0" i="0" dirty="0"/>
            <a:t>Шок и отрицание — оцепенение, неверие. Ребенок может вести себя "как обычно", но это защита</a:t>
          </a:r>
          <a:endParaRPr lang="ru-RU" dirty="0"/>
        </a:p>
      </dgm:t>
    </dgm:pt>
    <dgm:pt modelId="{86D7F946-4303-4B49-B047-E5E1E406A9C9}" type="parTrans" cxnId="{0DFEDEE7-521A-4582-A014-D6F19B60DD15}">
      <dgm:prSet/>
      <dgm:spPr/>
      <dgm:t>
        <a:bodyPr/>
        <a:lstStyle/>
        <a:p>
          <a:endParaRPr lang="ru-RU"/>
        </a:p>
      </dgm:t>
    </dgm:pt>
    <dgm:pt modelId="{2B197AC6-9FBD-46B9-9C93-606EEA78FEDE}" type="sibTrans" cxnId="{0DFEDEE7-521A-4582-A014-D6F19B60DD15}">
      <dgm:prSet/>
      <dgm:spPr/>
      <dgm:t>
        <a:bodyPr/>
        <a:lstStyle/>
        <a:p>
          <a:endParaRPr lang="ru-RU"/>
        </a:p>
      </dgm:t>
    </dgm:pt>
    <dgm:pt modelId="{95BF7FEC-8E19-45C1-81F8-31C35D20AC29}">
      <dgm:prSet/>
      <dgm:spPr/>
      <dgm:t>
        <a:bodyPr/>
        <a:lstStyle/>
        <a:p>
          <a:r>
            <a:rPr lang="ru-RU" b="0" i="0" dirty="0"/>
            <a:t>Гнев — агрессия на врачей, судьбу, себя, близких. Не пугайтесь. Это норма</a:t>
          </a:r>
          <a:endParaRPr lang="ru-RU" dirty="0"/>
        </a:p>
      </dgm:t>
    </dgm:pt>
    <dgm:pt modelId="{BF6CAE3C-9953-4AE1-8505-5CA4937DDA06}" type="parTrans" cxnId="{534FA647-05CA-45BF-95EA-C6AF42773E6B}">
      <dgm:prSet/>
      <dgm:spPr/>
      <dgm:t>
        <a:bodyPr/>
        <a:lstStyle/>
        <a:p>
          <a:endParaRPr lang="ru-RU"/>
        </a:p>
      </dgm:t>
    </dgm:pt>
    <dgm:pt modelId="{28B196DE-6EAE-4A76-8137-26755573ADB4}" type="sibTrans" cxnId="{534FA647-05CA-45BF-95EA-C6AF42773E6B}">
      <dgm:prSet/>
      <dgm:spPr/>
      <dgm:t>
        <a:bodyPr/>
        <a:lstStyle/>
        <a:p>
          <a:endParaRPr lang="ru-RU"/>
        </a:p>
      </dgm:t>
    </dgm:pt>
    <dgm:pt modelId="{B6E13DE6-C336-453A-A79D-E7414E74844B}">
      <dgm:prSet/>
      <dgm:spPr/>
      <dgm:t>
        <a:bodyPr/>
        <a:lstStyle/>
        <a:p>
          <a:r>
            <a:rPr lang="ru-RU" b="0" i="0" dirty="0"/>
            <a:t>Торг — попытки "договориться" с судьбой: "если бы я…", "почему не я…"</a:t>
          </a:r>
          <a:endParaRPr lang="ru-RU" dirty="0"/>
        </a:p>
      </dgm:t>
    </dgm:pt>
    <dgm:pt modelId="{F4DD92F0-67DE-4C4B-818D-FCF5F668D595}" type="parTrans" cxnId="{526E049F-088E-4865-BF69-38E5DBEC7F89}">
      <dgm:prSet/>
      <dgm:spPr/>
      <dgm:t>
        <a:bodyPr/>
        <a:lstStyle/>
        <a:p>
          <a:endParaRPr lang="ru-RU"/>
        </a:p>
      </dgm:t>
    </dgm:pt>
    <dgm:pt modelId="{3F834915-2425-4C4A-A089-4E4D19F152D5}" type="sibTrans" cxnId="{526E049F-088E-4865-BF69-38E5DBEC7F89}">
      <dgm:prSet/>
      <dgm:spPr/>
      <dgm:t>
        <a:bodyPr/>
        <a:lstStyle/>
        <a:p>
          <a:endParaRPr lang="ru-RU"/>
        </a:p>
      </dgm:t>
    </dgm:pt>
    <dgm:pt modelId="{CFFD4CAE-41D7-42CA-90D9-C16090B5BDCA}">
      <dgm:prSet/>
      <dgm:spPr/>
      <dgm:t>
        <a:bodyPr/>
        <a:lstStyle/>
        <a:p>
          <a:r>
            <a:rPr lang="ru-RU" b="0" i="0" dirty="0"/>
            <a:t>Депрессия — апатия, тоска, потеря смыслов. Самый опасный этап в плане суицидального риска</a:t>
          </a:r>
          <a:endParaRPr lang="ru-RU" dirty="0"/>
        </a:p>
      </dgm:t>
    </dgm:pt>
    <dgm:pt modelId="{AE8DC48B-F602-4F35-93D6-D016DD885698}" type="parTrans" cxnId="{C7139F79-E420-4D1A-B561-53B6E27AC5C3}">
      <dgm:prSet/>
      <dgm:spPr/>
      <dgm:t>
        <a:bodyPr/>
        <a:lstStyle/>
        <a:p>
          <a:endParaRPr lang="ru-RU"/>
        </a:p>
      </dgm:t>
    </dgm:pt>
    <dgm:pt modelId="{22CD2F54-4560-423B-A3F1-2CB74284870E}" type="sibTrans" cxnId="{C7139F79-E420-4D1A-B561-53B6E27AC5C3}">
      <dgm:prSet/>
      <dgm:spPr/>
      <dgm:t>
        <a:bodyPr/>
        <a:lstStyle/>
        <a:p>
          <a:endParaRPr lang="ru-RU"/>
        </a:p>
      </dgm:t>
    </dgm:pt>
    <dgm:pt modelId="{61301480-4F9B-4421-8D2C-8549D507B861}">
      <dgm:prSet/>
      <dgm:spPr/>
      <dgm:t>
        <a:bodyPr/>
        <a:lstStyle/>
        <a:p>
          <a:r>
            <a:rPr lang="ru-RU" b="0" i="0" dirty="0"/>
            <a:t>Принятие — интеграция утраты, новая жизнь с памятью об умершем</a:t>
          </a:r>
          <a:endParaRPr lang="ru-RU" dirty="0"/>
        </a:p>
      </dgm:t>
    </dgm:pt>
    <dgm:pt modelId="{F1762101-3380-4795-8306-39A1E7DAA857}" type="parTrans" cxnId="{B36DDAEE-84F5-4CAF-A4A6-89FB8C86FEF5}">
      <dgm:prSet/>
      <dgm:spPr/>
      <dgm:t>
        <a:bodyPr/>
        <a:lstStyle/>
        <a:p>
          <a:endParaRPr lang="ru-RU"/>
        </a:p>
      </dgm:t>
    </dgm:pt>
    <dgm:pt modelId="{E79EE64A-405F-41C5-BF13-DCA080700A5F}" type="sibTrans" cxnId="{B36DDAEE-84F5-4CAF-A4A6-89FB8C86FEF5}">
      <dgm:prSet/>
      <dgm:spPr/>
      <dgm:t>
        <a:bodyPr/>
        <a:lstStyle/>
        <a:p>
          <a:endParaRPr lang="ru-RU"/>
        </a:p>
      </dgm:t>
    </dgm:pt>
    <dgm:pt modelId="{5D4717A6-1599-4B3E-8457-34909EB3205B}">
      <dgm:prSet/>
      <dgm:spPr/>
      <dgm:t>
        <a:bodyPr/>
        <a:lstStyle/>
        <a:p>
          <a:r>
            <a:rPr lang="ru-RU" b="0" i="0" dirty="0"/>
            <a:t>Задача педагога-психолога — отслеживать "застревание" и своевременно подключать психиатра или клинического психолога</a:t>
          </a:r>
          <a:endParaRPr lang="ru-RU" dirty="0"/>
        </a:p>
      </dgm:t>
    </dgm:pt>
    <dgm:pt modelId="{F1FF063F-3594-4740-A1DB-6D1CC801D6C7}" type="parTrans" cxnId="{1DC7EED4-F185-4C73-B773-28FE7AC526A0}">
      <dgm:prSet/>
      <dgm:spPr/>
      <dgm:t>
        <a:bodyPr/>
        <a:lstStyle/>
        <a:p>
          <a:endParaRPr lang="ru-RU"/>
        </a:p>
      </dgm:t>
    </dgm:pt>
    <dgm:pt modelId="{6090A338-E0F0-4876-B27E-0CF7DDC7A912}" type="sibTrans" cxnId="{1DC7EED4-F185-4C73-B773-28FE7AC526A0}">
      <dgm:prSet/>
      <dgm:spPr/>
      <dgm:t>
        <a:bodyPr/>
        <a:lstStyle/>
        <a:p>
          <a:endParaRPr lang="ru-RU"/>
        </a:p>
      </dgm:t>
    </dgm:pt>
    <dgm:pt modelId="{47DD8CB5-ADCF-4617-BE64-DB1F1AC15D9C}" type="pres">
      <dgm:prSet presAssocID="{71E426C6-20AA-417E-AAF4-63F53C1EC0FE}" presName="vert0" presStyleCnt="0">
        <dgm:presLayoutVars>
          <dgm:dir/>
          <dgm:animOne val="branch"/>
          <dgm:animLvl val="lvl"/>
        </dgm:presLayoutVars>
      </dgm:prSet>
      <dgm:spPr/>
    </dgm:pt>
    <dgm:pt modelId="{87636FDC-F2B7-41B0-9DA2-B8EBF484DC9F}" type="pres">
      <dgm:prSet presAssocID="{136DA8AB-8399-4316-891C-5A9F3CC8784A}" presName="thickLine" presStyleLbl="alignNode1" presStyleIdx="0" presStyleCnt="6"/>
      <dgm:spPr/>
    </dgm:pt>
    <dgm:pt modelId="{E9AA4C02-7696-4B1E-8538-805CFDDF63A5}" type="pres">
      <dgm:prSet presAssocID="{136DA8AB-8399-4316-891C-5A9F3CC8784A}" presName="horz1" presStyleCnt="0"/>
      <dgm:spPr/>
    </dgm:pt>
    <dgm:pt modelId="{74E7A1C9-E510-4228-A5C8-ECE661B08B94}" type="pres">
      <dgm:prSet presAssocID="{136DA8AB-8399-4316-891C-5A9F3CC8784A}" presName="tx1" presStyleLbl="revTx" presStyleIdx="0" presStyleCnt="6"/>
      <dgm:spPr/>
    </dgm:pt>
    <dgm:pt modelId="{81C42FC1-E052-484B-BA1D-F6F671312111}" type="pres">
      <dgm:prSet presAssocID="{136DA8AB-8399-4316-891C-5A9F3CC8784A}" presName="vert1" presStyleCnt="0"/>
      <dgm:spPr/>
    </dgm:pt>
    <dgm:pt modelId="{6F8ADC7B-8A46-4FEC-AEFF-7032CBB2F1DA}" type="pres">
      <dgm:prSet presAssocID="{95BF7FEC-8E19-45C1-81F8-31C35D20AC29}" presName="thickLine" presStyleLbl="alignNode1" presStyleIdx="1" presStyleCnt="6"/>
      <dgm:spPr/>
    </dgm:pt>
    <dgm:pt modelId="{17C17E59-8C1B-4E35-A04F-F7DE16500857}" type="pres">
      <dgm:prSet presAssocID="{95BF7FEC-8E19-45C1-81F8-31C35D20AC29}" presName="horz1" presStyleCnt="0"/>
      <dgm:spPr/>
    </dgm:pt>
    <dgm:pt modelId="{D5B90C67-CBDD-4FD1-B2E2-DE7B2E27B35C}" type="pres">
      <dgm:prSet presAssocID="{95BF7FEC-8E19-45C1-81F8-31C35D20AC29}" presName="tx1" presStyleLbl="revTx" presStyleIdx="1" presStyleCnt="6"/>
      <dgm:spPr/>
    </dgm:pt>
    <dgm:pt modelId="{08340847-B6E5-4983-8C4C-4D9EC6976845}" type="pres">
      <dgm:prSet presAssocID="{95BF7FEC-8E19-45C1-81F8-31C35D20AC29}" presName="vert1" presStyleCnt="0"/>
      <dgm:spPr/>
    </dgm:pt>
    <dgm:pt modelId="{B71EA096-61E3-43AA-84E7-6DDB75CB4151}" type="pres">
      <dgm:prSet presAssocID="{B6E13DE6-C336-453A-A79D-E7414E74844B}" presName="thickLine" presStyleLbl="alignNode1" presStyleIdx="2" presStyleCnt="6"/>
      <dgm:spPr/>
    </dgm:pt>
    <dgm:pt modelId="{39B8C468-828B-4415-B135-2E0173E135AB}" type="pres">
      <dgm:prSet presAssocID="{B6E13DE6-C336-453A-A79D-E7414E74844B}" presName="horz1" presStyleCnt="0"/>
      <dgm:spPr/>
    </dgm:pt>
    <dgm:pt modelId="{778FE8E4-C25C-481D-815D-E19EDBAAFD6A}" type="pres">
      <dgm:prSet presAssocID="{B6E13DE6-C336-453A-A79D-E7414E74844B}" presName="tx1" presStyleLbl="revTx" presStyleIdx="2" presStyleCnt="6"/>
      <dgm:spPr/>
    </dgm:pt>
    <dgm:pt modelId="{1DB63470-B4D8-48C9-AFD4-B227332EB8C1}" type="pres">
      <dgm:prSet presAssocID="{B6E13DE6-C336-453A-A79D-E7414E74844B}" presName="vert1" presStyleCnt="0"/>
      <dgm:spPr/>
    </dgm:pt>
    <dgm:pt modelId="{AE3D68C5-A290-4559-BE6F-4D6493700C76}" type="pres">
      <dgm:prSet presAssocID="{CFFD4CAE-41D7-42CA-90D9-C16090B5BDCA}" presName="thickLine" presStyleLbl="alignNode1" presStyleIdx="3" presStyleCnt="6"/>
      <dgm:spPr/>
    </dgm:pt>
    <dgm:pt modelId="{4620F3D1-8AAA-42D2-A326-54A3FE331341}" type="pres">
      <dgm:prSet presAssocID="{CFFD4CAE-41D7-42CA-90D9-C16090B5BDCA}" presName="horz1" presStyleCnt="0"/>
      <dgm:spPr/>
    </dgm:pt>
    <dgm:pt modelId="{A5FD530F-97CD-4E29-8D6A-E53EF1EC0557}" type="pres">
      <dgm:prSet presAssocID="{CFFD4CAE-41D7-42CA-90D9-C16090B5BDCA}" presName="tx1" presStyleLbl="revTx" presStyleIdx="3" presStyleCnt="6"/>
      <dgm:spPr/>
    </dgm:pt>
    <dgm:pt modelId="{7C1B1CDB-23E5-4B68-AEB8-58F227B9F299}" type="pres">
      <dgm:prSet presAssocID="{CFFD4CAE-41D7-42CA-90D9-C16090B5BDCA}" presName="vert1" presStyleCnt="0"/>
      <dgm:spPr/>
    </dgm:pt>
    <dgm:pt modelId="{0C7FA0D6-EC7E-44E5-8230-62621A913176}" type="pres">
      <dgm:prSet presAssocID="{61301480-4F9B-4421-8D2C-8549D507B861}" presName="thickLine" presStyleLbl="alignNode1" presStyleIdx="4" presStyleCnt="6"/>
      <dgm:spPr/>
    </dgm:pt>
    <dgm:pt modelId="{DA03C59D-B204-4F67-BF7C-82B11B468B3F}" type="pres">
      <dgm:prSet presAssocID="{61301480-4F9B-4421-8D2C-8549D507B861}" presName="horz1" presStyleCnt="0"/>
      <dgm:spPr/>
    </dgm:pt>
    <dgm:pt modelId="{848DCB0B-5333-4CD6-8BA0-0F6F5EBEC202}" type="pres">
      <dgm:prSet presAssocID="{61301480-4F9B-4421-8D2C-8549D507B861}" presName="tx1" presStyleLbl="revTx" presStyleIdx="4" presStyleCnt="6"/>
      <dgm:spPr/>
    </dgm:pt>
    <dgm:pt modelId="{F1AEA190-7CD0-4724-9428-064B9FEAE9A5}" type="pres">
      <dgm:prSet presAssocID="{61301480-4F9B-4421-8D2C-8549D507B861}" presName="vert1" presStyleCnt="0"/>
      <dgm:spPr/>
    </dgm:pt>
    <dgm:pt modelId="{A5D35ACD-C39F-490A-A19A-0F15046DC50D}" type="pres">
      <dgm:prSet presAssocID="{5D4717A6-1599-4B3E-8457-34909EB3205B}" presName="thickLine" presStyleLbl="alignNode1" presStyleIdx="5" presStyleCnt="6"/>
      <dgm:spPr/>
    </dgm:pt>
    <dgm:pt modelId="{E70E599D-F823-496A-ACF3-BF9B5ABA2D1F}" type="pres">
      <dgm:prSet presAssocID="{5D4717A6-1599-4B3E-8457-34909EB3205B}" presName="horz1" presStyleCnt="0"/>
      <dgm:spPr/>
    </dgm:pt>
    <dgm:pt modelId="{3D877B49-8EF3-4B8C-B4B6-A0DBC45C9817}" type="pres">
      <dgm:prSet presAssocID="{5D4717A6-1599-4B3E-8457-34909EB3205B}" presName="tx1" presStyleLbl="revTx" presStyleIdx="5" presStyleCnt="6"/>
      <dgm:spPr/>
    </dgm:pt>
    <dgm:pt modelId="{3A51B186-231D-44DB-9E4B-ABFA74B0D4C8}" type="pres">
      <dgm:prSet presAssocID="{5D4717A6-1599-4B3E-8457-34909EB3205B}" presName="vert1" presStyleCnt="0"/>
      <dgm:spPr/>
    </dgm:pt>
  </dgm:ptLst>
  <dgm:cxnLst>
    <dgm:cxn modelId="{C8A12917-19F6-42A6-9429-2F871D849871}" type="presOf" srcId="{71E426C6-20AA-417E-AAF4-63F53C1EC0FE}" destId="{47DD8CB5-ADCF-4617-BE64-DB1F1AC15D9C}" srcOrd="0" destOrd="0" presId="urn:microsoft.com/office/officeart/2008/layout/LinedList"/>
    <dgm:cxn modelId="{534FA647-05CA-45BF-95EA-C6AF42773E6B}" srcId="{71E426C6-20AA-417E-AAF4-63F53C1EC0FE}" destId="{95BF7FEC-8E19-45C1-81F8-31C35D20AC29}" srcOrd="1" destOrd="0" parTransId="{BF6CAE3C-9953-4AE1-8505-5CA4937DDA06}" sibTransId="{28B196DE-6EAE-4A76-8137-26755573ADB4}"/>
    <dgm:cxn modelId="{C7139F79-E420-4D1A-B561-53B6E27AC5C3}" srcId="{71E426C6-20AA-417E-AAF4-63F53C1EC0FE}" destId="{CFFD4CAE-41D7-42CA-90D9-C16090B5BDCA}" srcOrd="3" destOrd="0" parTransId="{AE8DC48B-F602-4F35-93D6-D016DD885698}" sibTransId="{22CD2F54-4560-423B-A3F1-2CB74284870E}"/>
    <dgm:cxn modelId="{8914EA87-71FC-4462-95F3-331FEC9EE123}" type="presOf" srcId="{61301480-4F9B-4421-8D2C-8549D507B861}" destId="{848DCB0B-5333-4CD6-8BA0-0F6F5EBEC202}" srcOrd="0" destOrd="0" presId="urn:microsoft.com/office/officeart/2008/layout/LinedList"/>
    <dgm:cxn modelId="{FB7B468F-F310-4CA7-AF14-6D560971837E}" type="presOf" srcId="{B6E13DE6-C336-453A-A79D-E7414E74844B}" destId="{778FE8E4-C25C-481D-815D-E19EDBAAFD6A}" srcOrd="0" destOrd="0" presId="urn:microsoft.com/office/officeart/2008/layout/LinedList"/>
    <dgm:cxn modelId="{526E049F-088E-4865-BF69-38E5DBEC7F89}" srcId="{71E426C6-20AA-417E-AAF4-63F53C1EC0FE}" destId="{B6E13DE6-C336-453A-A79D-E7414E74844B}" srcOrd="2" destOrd="0" parTransId="{F4DD92F0-67DE-4C4B-818D-FCF5F668D595}" sibTransId="{3F834915-2425-4C4A-A089-4E4D19F152D5}"/>
    <dgm:cxn modelId="{B50E40A0-FB0F-4073-A6AE-94488CECB7BC}" type="presOf" srcId="{5D4717A6-1599-4B3E-8457-34909EB3205B}" destId="{3D877B49-8EF3-4B8C-B4B6-A0DBC45C9817}" srcOrd="0" destOrd="0" presId="urn:microsoft.com/office/officeart/2008/layout/LinedList"/>
    <dgm:cxn modelId="{37F3E9A0-364B-4F5B-A31D-72520E83ADDD}" type="presOf" srcId="{CFFD4CAE-41D7-42CA-90D9-C16090B5BDCA}" destId="{A5FD530F-97CD-4E29-8D6A-E53EF1EC0557}" srcOrd="0" destOrd="0" presId="urn:microsoft.com/office/officeart/2008/layout/LinedList"/>
    <dgm:cxn modelId="{3E2E0BCB-83CC-4BB4-8C27-D0D62D1D14E0}" type="presOf" srcId="{95BF7FEC-8E19-45C1-81F8-31C35D20AC29}" destId="{D5B90C67-CBDD-4FD1-B2E2-DE7B2E27B35C}" srcOrd="0" destOrd="0" presId="urn:microsoft.com/office/officeart/2008/layout/LinedList"/>
    <dgm:cxn modelId="{1DC7EED4-F185-4C73-B773-28FE7AC526A0}" srcId="{71E426C6-20AA-417E-AAF4-63F53C1EC0FE}" destId="{5D4717A6-1599-4B3E-8457-34909EB3205B}" srcOrd="5" destOrd="0" parTransId="{F1FF063F-3594-4740-A1DB-6D1CC801D6C7}" sibTransId="{6090A338-E0F0-4876-B27E-0CF7DDC7A912}"/>
    <dgm:cxn modelId="{0DFEDEE7-521A-4582-A014-D6F19B60DD15}" srcId="{71E426C6-20AA-417E-AAF4-63F53C1EC0FE}" destId="{136DA8AB-8399-4316-891C-5A9F3CC8784A}" srcOrd="0" destOrd="0" parTransId="{86D7F946-4303-4B49-B047-E5E1E406A9C9}" sibTransId="{2B197AC6-9FBD-46B9-9C93-606EEA78FEDE}"/>
    <dgm:cxn modelId="{B36DDAEE-84F5-4CAF-A4A6-89FB8C86FEF5}" srcId="{71E426C6-20AA-417E-AAF4-63F53C1EC0FE}" destId="{61301480-4F9B-4421-8D2C-8549D507B861}" srcOrd="4" destOrd="0" parTransId="{F1762101-3380-4795-8306-39A1E7DAA857}" sibTransId="{E79EE64A-405F-41C5-BF13-DCA080700A5F}"/>
    <dgm:cxn modelId="{4D55D6F7-725E-402C-B3F9-1276FBAE47FA}" type="presOf" srcId="{136DA8AB-8399-4316-891C-5A9F3CC8784A}" destId="{74E7A1C9-E510-4228-A5C8-ECE661B08B94}" srcOrd="0" destOrd="0" presId="urn:microsoft.com/office/officeart/2008/layout/LinedList"/>
    <dgm:cxn modelId="{936B520D-D42E-4EC3-963A-D933AEC2F478}" type="presParOf" srcId="{47DD8CB5-ADCF-4617-BE64-DB1F1AC15D9C}" destId="{87636FDC-F2B7-41B0-9DA2-B8EBF484DC9F}" srcOrd="0" destOrd="0" presId="urn:microsoft.com/office/officeart/2008/layout/LinedList"/>
    <dgm:cxn modelId="{53176ED4-19DD-4C5A-A4C5-14F1503FC504}" type="presParOf" srcId="{47DD8CB5-ADCF-4617-BE64-DB1F1AC15D9C}" destId="{E9AA4C02-7696-4B1E-8538-805CFDDF63A5}" srcOrd="1" destOrd="0" presId="urn:microsoft.com/office/officeart/2008/layout/LinedList"/>
    <dgm:cxn modelId="{B2628C0F-BDDC-4813-97CB-FD30CD4E6E38}" type="presParOf" srcId="{E9AA4C02-7696-4B1E-8538-805CFDDF63A5}" destId="{74E7A1C9-E510-4228-A5C8-ECE661B08B94}" srcOrd="0" destOrd="0" presId="urn:microsoft.com/office/officeart/2008/layout/LinedList"/>
    <dgm:cxn modelId="{A8929852-5B69-4B2A-B12D-42EE2AF12EFD}" type="presParOf" srcId="{E9AA4C02-7696-4B1E-8538-805CFDDF63A5}" destId="{81C42FC1-E052-484B-BA1D-F6F671312111}" srcOrd="1" destOrd="0" presId="urn:microsoft.com/office/officeart/2008/layout/LinedList"/>
    <dgm:cxn modelId="{36F167F3-E88B-4B11-8780-17F597EAD3C1}" type="presParOf" srcId="{47DD8CB5-ADCF-4617-BE64-DB1F1AC15D9C}" destId="{6F8ADC7B-8A46-4FEC-AEFF-7032CBB2F1DA}" srcOrd="2" destOrd="0" presId="urn:microsoft.com/office/officeart/2008/layout/LinedList"/>
    <dgm:cxn modelId="{70370FDA-D445-420C-B530-7C8DDD5181E1}" type="presParOf" srcId="{47DD8CB5-ADCF-4617-BE64-DB1F1AC15D9C}" destId="{17C17E59-8C1B-4E35-A04F-F7DE16500857}" srcOrd="3" destOrd="0" presId="urn:microsoft.com/office/officeart/2008/layout/LinedList"/>
    <dgm:cxn modelId="{C6CCDBAB-6CFC-422B-9CA0-15A7DDFD4BBB}" type="presParOf" srcId="{17C17E59-8C1B-4E35-A04F-F7DE16500857}" destId="{D5B90C67-CBDD-4FD1-B2E2-DE7B2E27B35C}" srcOrd="0" destOrd="0" presId="urn:microsoft.com/office/officeart/2008/layout/LinedList"/>
    <dgm:cxn modelId="{72858006-1196-4306-B530-E5BEAEFB6471}" type="presParOf" srcId="{17C17E59-8C1B-4E35-A04F-F7DE16500857}" destId="{08340847-B6E5-4983-8C4C-4D9EC6976845}" srcOrd="1" destOrd="0" presId="urn:microsoft.com/office/officeart/2008/layout/LinedList"/>
    <dgm:cxn modelId="{A0DD4019-9B0A-42B9-8673-98646EA2B436}" type="presParOf" srcId="{47DD8CB5-ADCF-4617-BE64-DB1F1AC15D9C}" destId="{B71EA096-61E3-43AA-84E7-6DDB75CB4151}" srcOrd="4" destOrd="0" presId="urn:microsoft.com/office/officeart/2008/layout/LinedList"/>
    <dgm:cxn modelId="{611F4462-1777-4AD4-AC56-4DEE1043985D}" type="presParOf" srcId="{47DD8CB5-ADCF-4617-BE64-DB1F1AC15D9C}" destId="{39B8C468-828B-4415-B135-2E0173E135AB}" srcOrd="5" destOrd="0" presId="urn:microsoft.com/office/officeart/2008/layout/LinedList"/>
    <dgm:cxn modelId="{BD3B64BA-368B-407D-9D73-50E2E6C46B5E}" type="presParOf" srcId="{39B8C468-828B-4415-B135-2E0173E135AB}" destId="{778FE8E4-C25C-481D-815D-E19EDBAAFD6A}" srcOrd="0" destOrd="0" presId="urn:microsoft.com/office/officeart/2008/layout/LinedList"/>
    <dgm:cxn modelId="{FBDC0648-D9F9-4D0E-9F32-2C1CDF80115F}" type="presParOf" srcId="{39B8C468-828B-4415-B135-2E0173E135AB}" destId="{1DB63470-B4D8-48C9-AFD4-B227332EB8C1}" srcOrd="1" destOrd="0" presId="urn:microsoft.com/office/officeart/2008/layout/LinedList"/>
    <dgm:cxn modelId="{9B00FC1A-1864-4D0E-BA31-D6DD9BCD4E5F}" type="presParOf" srcId="{47DD8CB5-ADCF-4617-BE64-DB1F1AC15D9C}" destId="{AE3D68C5-A290-4559-BE6F-4D6493700C76}" srcOrd="6" destOrd="0" presId="urn:microsoft.com/office/officeart/2008/layout/LinedList"/>
    <dgm:cxn modelId="{C75AAC04-F883-463B-BE3F-66D13BBE7BAD}" type="presParOf" srcId="{47DD8CB5-ADCF-4617-BE64-DB1F1AC15D9C}" destId="{4620F3D1-8AAA-42D2-A326-54A3FE331341}" srcOrd="7" destOrd="0" presId="urn:microsoft.com/office/officeart/2008/layout/LinedList"/>
    <dgm:cxn modelId="{CE0DC1D7-46A7-4B7A-BB55-F2E24871D813}" type="presParOf" srcId="{4620F3D1-8AAA-42D2-A326-54A3FE331341}" destId="{A5FD530F-97CD-4E29-8D6A-E53EF1EC0557}" srcOrd="0" destOrd="0" presId="urn:microsoft.com/office/officeart/2008/layout/LinedList"/>
    <dgm:cxn modelId="{241F784E-0546-486E-82BC-A55173C19D3E}" type="presParOf" srcId="{4620F3D1-8AAA-42D2-A326-54A3FE331341}" destId="{7C1B1CDB-23E5-4B68-AEB8-58F227B9F299}" srcOrd="1" destOrd="0" presId="urn:microsoft.com/office/officeart/2008/layout/LinedList"/>
    <dgm:cxn modelId="{E8A50322-7F06-4D35-8E37-BDA8B5C7685F}" type="presParOf" srcId="{47DD8CB5-ADCF-4617-BE64-DB1F1AC15D9C}" destId="{0C7FA0D6-EC7E-44E5-8230-62621A913176}" srcOrd="8" destOrd="0" presId="urn:microsoft.com/office/officeart/2008/layout/LinedList"/>
    <dgm:cxn modelId="{F1D17C02-1797-4E14-8548-A299B271CD44}" type="presParOf" srcId="{47DD8CB5-ADCF-4617-BE64-DB1F1AC15D9C}" destId="{DA03C59D-B204-4F67-BF7C-82B11B468B3F}" srcOrd="9" destOrd="0" presId="urn:microsoft.com/office/officeart/2008/layout/LinedList"/>
    <dgm:cxn modelId="{E0F1848D-A1CC-498C-8C15-B77C4762DA6A}" type="presParOf" srcId="{DA03C59D-B204-4F67-BF7C-82B11B468B3F}" destId="{848DCB0B-5333-4CD6-8BA0-0F6F5EBEC202}" srcOrd="0" destOrd="0" presId="urn:microsoft.com/office/officeart/2008/layout/LinedList"/>
    <dgm:cxn modelId="{8E69C687-FC70-42F7-B088-C9AF99C9691C}" type="presParOf" srcId="{DA03C59D-B204-4F67-BF7C-82B11B468B3F}" destId="{F1AEA190-7CD0-4724-9428-064B9FEAE9A5}" srcOrd="1" destOrd="0" presId="urn:microsoft.com/office/officeart/2008/layout/LinedList"/>
    <dgm:cxn modelId="{42DDFC29-97AF-4012-AF86-E1FFBAA3FA82}" type="presParOf" srcId="{47DD8CB5-ADCF-4617-BE64-DB1F1AC15D9C}" destId="{A5D35ACD-C39F-490A-A19A-0F15046DC50D}" srcOrd="10" destOrd="0" presId="urn:microsoft.com/office/officeart/2008/layout/LinedList"/>
    <dgm:cxn modelId="{3A3859AA-1F79-4682-9C2D-2D6D1D367018}" type="presParOf" srcId="{47DD8CB5-ADCF-4617-BE64-DB1F1AC15D9C}" destId="{E70E599D-F823-496A-ACF3-BF9B5ABA2D1F}" srcOrd="11" destOrd="0" presId="urn:microsoft.com/office/officeart/2008/layout/LinedList"/>
    <dgm:cxn modelId="{0292ABF8-B949-4BB0-B73C-D6F7EF7FFBF8}" type="presParOf" srcId="{E70E599D-F823-496A-ACF3-BF9B5ABA2D1F}" destId="{3D877B49-8EF3-4B8C-B4B6-A0DBC45C9817}" srcOrd="0" destOrd="0" presId="urn:microsoft.com/office/officeart/2008/layout/LinedList"/>
    <dgm:cxn modelId="{1A888593-FCE4-4FB7-AB0E-B6F0BFE98AC9}" type="presParOf" srcId="{E70E599D-F823-496A-ACF3-BF9B5ABA2D1F}" destId="{3A51B186-231D-44DB-9E4B-ABFA74B0D4C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018E684-A8AD-4430-AABA-9EC8A69979C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A0585D-869E-4273-8C92-C0E4EDA67220}">
      <dgm:prSet/>
      <dgm:spPr/>
      <dgm:t>
        <a:bodyPr/>
        <a:lstStyle/>
        <a:p>
          <a:r>
            <a:rPr lang="ru-RU" b="0" i="0" dirty="0"/>
            <a:t>Тревога — беспокойство, суетливость, "зацикленность" на страхах, невозможность усидеть на месте</a:t>
          </a:r>
          <a:endParaRPr lang="ru-RU" dirty="0"/>
        </a:p>
      </dgm:t>
    </dgm:pt>
    <dgm:pt modelId="{A7330D68-6C5C-4737-967F-B1DA3E759AAA}" type="parTrans" cxnId="{85887152-C3E5-4EB9-913E-F98004D7ECBF}">
      <dgm:prSet/>
      <dgm:spPr/>
      <dgm:t>
        <a:bodyPr/>
        <a:lstStyle/>
        <a:p>
          <a:endParaRPr lang="ru-RU"/>
        </a:p>
      </dgm:t>
    </dgm:pt>
    <dgm:pt modelId="{30F02A75-A89D-456E-81F1-1CB4D689368F}" type="sibTrans" cxnId="{85887152-C3E5-4EB9-913E-F98004D7ECBF}">
      <dgm:prSet/>
      <dgm:spPr/>
      <dgm:t>
        <a:bodyPr/>
        <a:lstStyle/>
        <a:p>
          <a:endParaRPr lang="ru-RU"/>
        </a:p>
      </dgm:t>
    </dgm:pt>
    <dgm:pt modelId="{7A0A8D5E-D540-4380-A974-E4AF98E0D8E9}">
      <dgm:prSet/>
      <dgm:spPr/>
      <dgm:t>
        <a:bodyPr/>
        <a:lstStyle/>
        <a:p>
          <a:r>
            <a:rPr lang="ru-RU" b="0" i="0"/>
            <a:t>Страх — конкретная угроза, оцепенение, учащенное сердцебиение, тремор</a:t>
          </a:r>
          <a:endParaRPr lang="ru-RU"/>
        </a:p>
      </dgm:t>
    </dgm:pt>
    <dgm:pt modelId="{11563ED3-463C-46D0-BFCF-6DCB74F14BAB}" type="parTrans" cxnId="{EA5EF4A3-3E38-428D-B0DA-81355C42D5F1}">
      <dgm:prSet/>
      <dgm:spPr/>
      <dgm:t>
        <a:bodyPr/>
        <a:lstStyle/>
        <a:p>
          <a:endParaRPr lang="ru-RU"/>
        </a:p>
      </dgm:t>
    </dgm:pt>
    <dgm:pt modelId="{F7371BA3-FBA3-49A2-B428-5B3A35169F78}" type="sibTrans" cxnId="{EA5EF4A3-3E38-428D-B0DA-81355C42D5F1}">
      <dgm:prSet/>
      <dgm:spPr/>
      <dgm:t>
        <a:bodyPr/>
        <a:lstStyle/>
        <a:p>
          <a:endParaRPr lang="ru-RU"/>
        </a:p>
      </dgm:t>
    </dgm:pt>
    <dgm:pt modelId="{614955FF-FB9F-41FA-B8A8-96FB99715C06}">
      <dgm:prSet/>
      <dgm:spPr/>
      <dgm:t>
        <a:bodyPr/>
        <a:lstStyle/>
        <a:p>
          <a:r>
            <a:rPr lang="ru-RU" b="0" i="0"/>
            <a:t>Апатия — безразличие, заторможенность, отсутствие сил, отстраненность</a:t>
          </a:r>
          <a:endParaRPr lang="ru-RU"/>
        </a:p>
      </dgm:t>
    </dgm:pt>
    <dgm:pt modelId="{7B4782B5-C945-427B-B2E4-CF891727218F}" type="parTrans" cxnId="{AF300BED-5AFA-4C12-871D-102712E160DF}">
      <dgm:prSet/>
      <dgm:spPr/>
      <dgm:t>
        <a:bodyPr/>
        <a:lstStyle/>
        <a:p>
          <a:endParaRPr lang="ru-RU"/>
        </a:p>
      </dgm:t>
    </dgm:pt>
    <dgm:pt modelId="{1B92D39A-8E20-4A53-B3C5-4FB50DE09D67}" type="sibTrans" cxnId="{AF300BED-5AFA-4C12-871D-102712E160DF}">
      <dgm:prSet/>
      <dgm:spPr/>
      <dgm:t>
        <a:bodyPr/>
        <a:lstStyle/>
        <a:p>
          <a:endParaRPr lang="ru-RU"/>
        </a:p>
      </dgm:t>
    </dgm:pt>
    <dgm:pt modelId="{1F2FB5A8-32C6-4B18-B496-0CE0AFDD1B17}">
      <dgm:prSet/>
      <dgm:spPr/>
      <dgm:t>
        <a:bodyPr/>
        <a:lstStyle/>
        <a:p>
          <a:r>
            <a:rPr lang="ru-RU" b="0" i="0"/>
            <a:t>Агрессия — гнев, брань, мышечное напряжение, разрушительные действия</a:t>
          </a:r>
          <a:endParaRPr lang="ru-RU"/>
        </a:p>
      </dgm:t>
    </dgm:pt>
    <dgm:pt modelId="{D088E60B-F09C-401C-B014-6C775FB24F54}" type="parTrans" cxnId="{7167795F-6B86-450D-89D4-91E85F8E74F4}">
      <dgm:prSet/>
      <dgm:spPr/>
      <dgm:t>
        <a:bodyPr/>
        <a:lstStyle/>
        <a:p>
          <a:endParaRPr lang="ru-RU"/>
        </a:p>
      </dgm:t>
    </dgm:pt>
    <dgm:pt modelId="{7526A554-9FA7-4C7A-92A5-58F0F61D0842}" type="sibTrans" cxnId="{7167795F-6B86-450D-89D4-91E85F8E74F4}">
      <dgm:prSet/>
      <dgm:spPr/>
      <dgm:t>
        <a:bodyPr/>
        <a:lstStyle/>
        <a:p>
          <a:endParaRPr lang="ru-RU"/>
        </a:p>
      </dgm:t>
    </dgm:pt>
    <dgm:pt modelId="{CC324008-A5F9-4FCB-B930-2B94A4634A27}">
      <dgm:prSet/>
      <dgm:spPr/>
      <dgm:t>
        <a:bodyPr/>
        <a:lstStyle/>
        <a:p>
          <a:r>
            <a:rPr lang="ru-RU" b="0" i="0"/>
            <a:t>Плач — слезы, подавленность, облегчение после, возможность "выплакать" напряжение</a:t>
          </a:r>
          <a:endParaRPr lang="ru-RU"/>
        </a:p>
      </dgm:t>
    </dgm:pt>
    <dgm:pt modelId="{C0678227-D0F9-469A-A1D0-CCDEDDBE1F9A}" type="parTrans" cxnId="{E54E5FD8-A5FC-4992-8048-F1638BD00166}">
      <dgm:prSet/>
      <dgm:spPr/>
      <dgm:t>
        <a:bodyPr/>
        <a:lstStyle/>
        <a:p>
          <a:endParaRPr lang="ru-RU"/>
        </a:p>
      </dgm:t>
    </dgm:pt>
    <dgm:pt modelId="{C78261AD-4B6F-4B3A-B711-9FE19F3FF8EF}" type="sibTrans" cxnId="{E54E5FD8-A5FC-4992-8048-F1638BD00166}">
      <dgm:prSet/>
      <dgm:spPr/>
      <dgm:t>
        <a:bodyPr/>
        <a:lstStyle/>
        <a:p>
          <a:endParaRPr lang="ru-RU"/>
        </a:p>
      </dgm:t>
    </dgm:pt>
    <dgm:pt modelId="{D8D333BD-8DE5-4633-9ED0-787FDEE70F43}">
      <dgm:prSet/>
      <dgm:spPr/>
      <dgm:t>
        <a:bodyPr/>
        <a:lstStyle/>
        <a:p>
          <a:r>
            <a:rPr lang="ru-RU" b="0" i="0"/>
            <a:t>Двигательное возбуждение — хаотичные, бесцельные движения, невозможность остановиться</a:t>
          </a:r>
          <a:endParaRPr lang="ru-RU"/>
        </a:p>
      </dgm:t>
    </dgm:pt>
    <dgm:pt modelId="{4DFFBC89-F420-4AD9-8A9E-FC701C8C9F60}" type="parTrans" cxnId="{0694871C-AB96-4277-B2C7-063D68751D90}">
      <dgm:prSet/>
      <dgm:spPr/>
      <dgm:t>
        <a:bodyPr/>
        <a:lstStyle/>
        <a:p>
          <a:endParaRPr lang="ru-RU"/>
        </a:p>
      </dgm:t>
    </dgm:pt>
    <dgm:pt modelId="{D26B18E4-DFC0-4EDC-82C6-EC1275E8E932}" type="sibTrans" cxnId="{0694871C-AB96-4277-B2C7-063D68751D90}">
      <dgm:prSet/>
      <dgm:spPr/>
      <dgm:t>
        <a:bodyPr/>
        <a:lstStyle/>
        <a:p>
          <a:endParaRPr lang="ru-RU"/>
        </a:p>
      </dgm:t>
    </dgm:pt>
    <dgm:pt modelId="{2314D7F6-099C-4C29-9402-F30C836C5419}">
      <dgm:prSet/>
      <dgm:spPr/>
      <dgm:t>
        <a:bodyPr/>
        <a:lstStyle/>
        <a:p>
          <a:r>
            <a:rPr lang="ru-RU" b="0" i="0"/>
            <a:t>Истерика — театральность, крики, рыдания, демонстративность</a:t>
          </a:r>
          <a:endParaRPr lang="ru-RU"/>
        </a:p>
      </dgm:t>
    </dgm:pt>
    <dgm:pt modelId="{2165B32A-528F-42DC-A6E2-610FA3D89293}" type="parTrans" cxnId="{6096C76F-78FD-4BDC-9F45-EDBD3B40E251}">
      <dgm:prSet/>
      <dgm:spPr/>
      <dgm:t>
        <a:bodyPr/>
        <a:lstStyle/>
        <a:p>
          <a:endParaRPr lang="ru-RU"/>
        </a:p>
      </dgm:t>
    </dgm:pt>
    <dgm:pt modelId="{0CF76CBA-2D3D-40CA-A011-D459CBAA1C4F}" type="sibTrans" cxnId="{6096C76F-78FD-4BDC-9F45-EDBD3B40E251}">
      <dgm:prSet/>
      <dgm:spPr/>
      <dgm:t>
        <a:bodyPr/>
        <a:lstStyle/>
        <a:p>
          <a:endParaRPr lang="ru-RU"/>
        </a:p>
      </dgm:t>
    </dgm:pt>
    <dgm:pt modelId="{E5243DA3-19DD-4C62-85A3-9BF8FBA3CC61}">
      <dgm:prSet/>
      <dgm:spPr/>
      <dgm:t>
        <a:bodyPr/>
        <a:lstStyle/>
        <a:p>
          <a:r>
            <a:rPr lang="ru-RU" b="0" i="0" dirty="0"/>
            <a:t>Важно: каждая реакция требует своего алгоритма помощи. Где их можно найти: Методические рекомендации «Оказание </a:t>
          </a:r>
          <a:r>
            <a:rPr lang="ru-RU" b="0" i="0" dirty="0" err="1"/>
            <a:t>допсихологической</a:t>
          </a:r>
          <a:r>
            <a:rPr lang="ru-RU" b="0" i="0" dirty="0"/>
            <a:t> помощи участникам образовательных </a:t>
          </a:r>
          <a:r>
            <a:rPr lang="ru-RU" b="0" i="0" dirty="0" err="1"/>
            <a:t>отношений»МГППУ</a:t>
          </a:r>
          <a:r>
            <a:rPr lang="ru-RU" b="0" i="0" dirty="0"/>
            <a:t> 2025</a:t>
          </a:r>
          <a:endParaRPr lang="ru-RU" dirty="0"/>
        </a:p>
      </dgm:t>
    </dgm:pt>
    <dgm:pt modelId="{4BC5E89A-8835-4311-A28A-9AB7D9393509}" type="parTrans" cxnId="{D5B0247A-F982-487C-B272-D979866C311F}">
      <dgm:prSet/>
      <dgm:spPr/>
      <dgm:t>
        <a:bodyPr/>
        <a:lstStyle/>
        <a:p>
          <a:endParaRPr lang="ru-RU"/>
        </a:p>
      </dgm:t>
    </dgm:pt>
    <dgm:pt modelId="{5ADC65F6-D4AE-4C7D-9B66-5580A7BF8EAC}" type="sibTrans" cxnId="{D5B0247A-F982-487C-B272-D979866C311F}">
      <dgm:prSet/>
      <dgm:spPr/>
      <dgm:t>
        <a:bodyPr/>
        <a:lstStyle/>
        <a:p>
          <a:endParaRPr lang="ru-RU"/>
        </a:p>
      </dgm:t>
    </dgm:pt>
    <dgm:pt modelId="{3366464B-7B21-41B5-AF54-1C46AC895BA1}" type="pres">
      <dgm:prSet presAssocID="{6018E684-A8AD-4430-AABA-9EC8A69979C4}" presName="vert0" presStyleCnt="0">
        <dgm:presLayoutVars>
          <dgm:dir/>
          <dgm:animOne val="branch"/>
          <dgm:animLvl val="lvl"/>
        </dgm:presLayoutVars>
      </dgm:prSet>
      <dgm:spPr/>
    </dgm:pt>
    <dgm:pt modelId="{D697C9A9-69D7-4A17-8179-A2A5FAA5F403}" type="pres">
      <dgm:prSet presAssocID="{E4A0585D-869E-4273-8C92-C0E4EDA67220}" presName="thickLine" presStyleLbl="alignNode1" presStyleIdx="0" presStyleCnt="8" custLinFactNeighborX="224" custLinFactNeighborY="4461"/>
      <dgm:spPr/>
    </dgm:pt>
    <dgm:pt modelId="{3B2D242F-0A32-4CFD-9B85-16979B73FF71}" type="pres">
      <dgm:prSet presAssocID="{E4A0585D-869E-4273-8C92-C0E4EDA67220}" presName="horz1" presStyleCnt="0"/>
      <dgm:spPr/>
    </dgm:pt>
    <dgm:pt modelId="{2D9A52EB-4C9E-4A49-A719-0FC09BBF9DD9}" type="pres">
      <dgm:prSet presAssocID="{E4A0585D-869E-4273-8C92-C0E4EDA67220}" presName="tx1" presStyleLbl="revTx" presStyleIdx="0" presStyleCnt="8"/>
      <dgm:spPr/>
    </dgm:pt>
    <dgm:pt modelId="{8E8F493A-A648-47F4-820D-A43E7BEA60ED}" type="pres">
      <dgm:prSet presAssocID="{E4A0585D-869E-4273-8C92-C0E4EDA67220}" presName="vert1" presStyleCnt="0"/>
      <dgm:spPr/>
    </dgm:pt>
    <dgm:pt modelId="{3DC7819A-8AD7-43D7-94C6-955A7B373E05}" type="pres">
      <dgm:prSet presAssocID="{7A0A8D5E-D540-4380-A974-E4AF98E0D8E9}" presName="thickLine" presStyleLbl="alignNode1" presStyleIdx="1" presStyleCnt="8"/>
      <dgm:spPr/>
    </dgm:pt>
    <dgm:pt modelId="{6EB8EF3F-1CBD-4DD3-8395-8EC1E12B4FA7}" type="pres">
      <dgm:prSet presAssocID="{7A0A8D5E-D540-4380-A974-E4AF98E0D8E9}" presName="horz1" presStyleCnt="0"/>
      <dgm:spPr/>
    </dgm:pt>
    <dgm:pt modelId="{FBB61859-EDB5-4703-811D-A0904B0500FC}" type="pres">
      <dgm:prSet presAssocID="{7A0A8D5E-D540-4380-A974-E4AF98E0D8E9}" presName="tx1" presStyleLbl="revTx" presStyleIdx="1" presStyleCnt="8"/>
      <dgm:spPr/>
    </dgm:pt>
    <dgm:pt modelId="{F6B9419C-2617-4C56-800D-1DE0F2F01328}" type="pres">
      <dgm:prSet presAssocID="{7A0A8D5E-D540-4380-A974-E4AF98E0D8E9}" presName="vert1" presStyleCnt="0"/>
      <dgm:spPr/>
    </dgm:pt>
    <dgm:pt modelId="{7CB06AD9-C3B9-4A9D-BCE5-50C177537F82}" type="pres">
      <dgm:prSet presAssocID="{614955FF-FB9F-41FA-B8A8-96FB99715C06}" presName="thickLine" presStyleLbl="alignNode1" presStyleIdx="2" presStyleCnt="8"/>
      <dgm:spPr/>
    </dgm:pt>
    <dgm:pt modelId="{E555B2DF-F91D-4E86-9B6D-2786E1DBB784}" type="pres">
      <dgm:prSet presAssocID="{614955FF-FB9F-41FA-B8A8-96FB99715C06}" presName="horz1" presStyleCnt="0"/>
      <dgm:spPr/>
    </dgm:pt>
    <dgm:pt modelId="{61288D0F-B030-42E4-AF3E-E7247DD7D77F}" type="pres">
      <dgm:prSet presAssocID="{614955FF-FB9F-41FA-B8A8-96FB99715C06}" presName="tx1" presStyleLbl="revTx" presStyleIdx="2" presStyleCnt="8"/>
      <dgm:spPr/>
    </dgm:pt>
    <dgm:pt modelId="{8F35C49F-169D-49A1-BB60-EA6E03DD7D1B}" type="pres">
      <dgm:prSet presAssocID="{614955FF-FB9F-41FA-B8A8-96FB99715C06}" presName="vert1" presStyleCnt="0"/>
      <dgm:spPr/>
    </dgm:pt>
    <dgm:pt modelId="{7006A8A5-729E-4844-AAD0-1A38B60065CD}" type="pres">
      <dgm:prSet presAssocID="{1F2FB5A8-32C6-4B18-B496-0CE0AFDD1B17}" presName="thickLine" presStyleLbl="alignNode1" presStyleIdx="3" presStyleCnt="8"/>
      <dgm:spPr/>
    </dgm:pt>
    <dgm:pt modelId="{9F7EFC79-5F03-499F-BFBC-C053D6403710}" type="pres">
      <dgm:prSet presAssocID="{1F2FB5A8-32C6-4B18-B496-0CE0AFDD1B17}" presName="horz1" presStyleCnt="0"/>
      <dgm:spPr/>
    </dgm:pt>
    <dgm:pt modelId="{8812D71F-D4D3-49BE-95FB-909D174726D6}" type="pres">
      <dgm:prSet presAssocID="{1F2FB5A8-32C6-4B18-B496-0CE0AFDD1B17}" presName="tx1" presStyleLbl="revTx" presStyleIdx="3" presStyleCnt="8"/>
      <dgm:spPr/>
    </dgm:pt>
    <dgm:pt modelId="{7A735DE3-58D6-425C-9D47-ADFD7E13F5C8}" type="pres">
      <dgm:prSet presAssocID="{1F2FB5A8-32C6-4B18-B496-0CE0AFDD1B17}" presName="vert1" presStyleCnt="0"/>
      <dgm:spPr/>
    </dgm:pt>
    <dgm:pt modelId="{05627170-09E4-4213-8DB0-0CC28298BFC1}" type="pres">
      <dgm:prSet presAssocID="{CC324008-A5F9-4FCB-B930-2B94A4634A27}" presName="thickLine" presStyleLbl="alignNode1" presStyleIdx="4" presStyleCnt="8"/>
      <dgm:spPr/>
    </dgm:pt>
    <dgm:pt modelId="{C4E44473-53CD-4B7D-9892-E802EC87BB3D}" type="pres">
      <dgm:prSet presAssocID="{CC324008-A5F9-4FCB-B930-2B94A4634A27}" presName="horz1" presStyleCnt="0"/>
      <dgm:spPr/>
    </dgm:pt>
    <dgm:pt modelId="{2D8131DB-F10A-44F2-8A01-BAD164718BB6}" type="pres">
      <dgm:prSet presAssocID="{CC324008-A5F9-4FCB-B930-2B94A4634A27}" presName="tx1" presStyleLbl="revTx" presStyleIdx="4" presStyleCnt="8"/>
      <dgm:spPr/>
    </dgm:pt>
    <dgm:pt modelId="{E511597C-A10C-40AF-874F-98DB0B32BCF8}" type="pres">
      <dgm:prSet presAssocID="{CC324008-A5F9-4FCB-B930-2B94A4634A27}" presName="vert1" presStyleCnt="0"/>
      <dgm:spPr/>
    </dgm:pt>
    <dgm:pt modelId="{5A6D817E-8601-4AB8-B435-CB4450C5ABA7}" type="pres">
      <dgm:prSet presAssocID="{D8D333BD-8DE5-4633-9ED0-787FDEE70F43}" presName="thickLine" presStyleLbl="alignNode1" presStyleIdx="5" presStyleCnt="8"/>
      <dgm:spPr/>
    </dgm:pt>
    <dgm:pt modelId="{9F7D74BD-B4A9-409C-959B-655ACEBF4402}" type="pres">
      <dgm:prSet presAssocID="{D8D333BD-8DE5-4633-9ED0-787FDEE70F43}" presName="horz1" presStyleCnt="0"/>
      <dgm:spPr/>
    </dgm:pt>
    <dgm:pt modelId="{56FE0EA0-7B29-4BF5-8623-8B194592E987}" type="pres">
      <dgm:prSet presAssocID="{D8D333BD-8DE5-4633-9ED0-787FDEE70F43}" presName="tx1" presStyleLbl="revTx" presStyleIdx="5" presStyleCnt="8"/>
      <dgm:spPr/>
    </dgm:pt>
    <dgm:pt modelId="{276A5F77-FBEA-40C7-8FCE-D8AD4467DE50}" type="pres">
      <dgm:prSet presAssocID="{D8D333BD-8DE5-4633-9ED0-787FDEE70F43}" presName="vert1" presStyleCnt="0"/>
      <dgm:spPr/>
    </dgm:pt>
    <dgm:pt modelId="{3259282B-FD4C-4320-B59C-A3F01DD7434C}" type="pres">
      <dgm:prSet presAssocID="{2314D7F6-099C-4C29-9402-F30C836C5419}" presName="thickLine" presStyleLbl="alignNode1" presStyleIdx="6" presStyleCnt="8"/>
      <dgm:spPr/>
    </dgm:pt>
    <dgm:pt modelId="{B7BAD105-3586-4C7B-8C7F-0A42226F534E}" type="pres">
      <dgm:prSet presAssocID="{2314D7F6-099C-4C29-9402-F30C836C5419}" presName="horz1" presStyleCnt="0"/>
      <dgm:spPr/>
    </dgm:pt>
    <dgm:pt modelId="{D376DC99-9B40-41D5-90AC-A45CFB49592A}" type="pres">
      <dgm:prSet presAssocID="{2314D7F6-099C-4C29-9402-F30C836C5419}" presName="tx1" presStyleLbl="revTx" presStyleIdx="6" presStyleCnt="8"/>
      <dgm:spPr/>
    </dgm:pt>
    <dgm:pt modelId="{919819C3-A7E2-4C2E-A8FF-D718EAD3B78F}" type="pres">
      <dgm:prSet presAssocID="{2314D7F6-099C-4C29-9402-F30C836C5419}" presName="vert1" presStyleCnt="0"/>
      <dgm:spPr/>
    </dgm:pt>
    <dgm:pt modelId="{17233581-F6E9-49E2-909B-201607B24A8A}" type="pres">
      <dgm:prSet presAssocID="{E5243DA3-19DD-4C62-85A3-9BF8FBA3CC61}" presName="thickLine" presStyleLbl="alignNode1" presStyleIdx="7" presStyleCnt="8"/>
      <dgm:spPr/>
    </dgm:pt>
    <dgm:pt modelId="{4D91030D-6454-42BE-ACC4-A132C9059939}" type="pres">
      <dgm:prSet presAssocID="{E5243DA3-19DD-4C62-85A3-9BF8FBA3CC61}" presName="horz1" presStyleCnt="0"/>
      <dgm:spPr/>
    </dgm:pt>
    <dgm:pt modelId="{AE57B3A8-3AD3-412A-B476-714DB3644CAB}" type="pres">
      <dgm:prSet presAssocID="{E5243DA3-19DD-4C62-85A3-9BF8FBA3CC61}" presName="tx1" presStyleLbl="revTx" presStyleIdx="7" presStyleCnt="8"/>
      <dgm:spPr/>
    </dgm:pt>
    <dgm:pt modelId="{7A91F6B4-4EDA-4348-B770-627BBBB5AA9B}" type="pres">
      <dgm:prSet presAssocID="{E5243DA3-19DD-4C62-85A3-9BF8FBA3CC61}" presName="vert1" presStyleCnt="0"/>
      <dgm:spPr/>
    </dgm:pt>
  </dgm:ptLst>
  <dgm:cxnLst>
    <dgm:cxn modelId="{B9C3B80B-C969-4718-B2B2-8728C21AD5F6}" type="presOf" srcId="{614955FF-FB9F-41FA-B8A8-96FB99715C06}" destId="{61288D0F-B030-42E4-AF3E-E7247DD7D77F}" srcOrd="0" destOrd="0" presId="urn:microsoft.com/office/officeart/2008/layout/LinedList"/>
    <dgm:cxn modelId="{F8943713-6B74-40BB-B992-D8FC3CC25696}" type="presOf" srcId="{7A0A8D5E-D540-4380-A974-E4AF98E0D8E9}" destId="{FBB61859-EDB5-4703-811D-A0904B0500FC}" srcOrd="0" destOrd="0" presId="urn:microsoft.com/office/officeart/2008/layout/LinedList"/>
    <dgm:cxn modelId="{1457DC15-A97F-4471-96EC-84E85B3B6761}" type="presOf" srcId="{1F2FB5A8-32C6-4B18-B496-0CE0AFDD1B17}" destId="{8812D71F-D4D3-49BE-95FB-909D174726D6}" srcOrd="0" destOrd="0" presId="urn:microsoft.com/office/officeart/2008/layout/LinedList"/>
    <dgm:cxn modelId="{0694871C-AB96-4277-B2C7-063D68751D90}" srcId="{6018E684-A8AD-4430-AABA-9EC8A69979C4}" destId="{D8D333BD-8DE5-4633-9ED0-787FDEE70F43}" srcOrd="5" destOrd="0" parTransId="{4DFFBC89-F420-4AD9-8A9E-FC701C8C9F60}" sibTransId="{D26B18E4-DFC0-4EDC-82C6-EC1275E8E932}"/>
    <dgm:cxn modelId="{6D4DA720-9D58-4584-8BFC-E41E45165D24}" type="presOf" srcId="{6018E684-A8AD-4430-AABA-9EC8A69979C4}" destId="{3366464B-7B21-41B5-AF54-1C46AC895BA1}" srcOrd="0" destOrd="0" presId="urn:microsoft.com/office/officeart/2008/layout/LinedList"/>
    <dgm:cxn modelId="{E6AFC525-8DD3-43AC-8922-0B2F6BE39460}" type="presOf" srcId="{D8D333BD-8DE5-4633-9ED0-787FDEE70F43}" destId="{56FE0EA0-7B29-4BF5-8623-8B194592E987}" srcOrd="0" destOrd="0" presId="urn:microsoft.com/office/officeart/2008/layout/LinedList"/>
    <dgm:cxn modelId="{29F1A333-11DE-4022-AFB0-1C9E7870463D}" type="presOf" srcId="{2314D7F6-099C-4C29-9402-F30C836C5419}" destId="{D376DC99-9B40-41D5-90AC-A45CFB49592A}" srcOrd="0" destOrd="0" presId="urn:microsoft.com/office/officeart/2008/layout/LinedList"/>
    <dgm:cxn modelId="{7167795F-6B86-450D-89D4-91E85F8E74F4}" srcId="{6018E684-A8AD-4430-AABA-9EC8A69979C4}" destId="{1F2FB5A8-32C6-4B18-B496-0CE0AFDD1B17}" srcOrd="3" destOrd="0" parTransId="{D088E60B-F09C-401C-B014-6C775FB24F54}" sibTransId="{7526A554-9FA7-4C7A-92A5-58F0F61D0842}"/>
    <dgm:cxn modelId="{6096C76F-78FD-4BDC-9F45-EDBD3B40E251}" srcId="{6018E684-A8AD-4430-AABA-9EC8A69979C4}" destId="{2314D7F6-099C-4C29-9402-F30C836C5419}" srcOrd="6" destOrd="0" parTransId="{2165B32A-528F-42DC-A6E2-610FA3D89293}" sibTransId="{0CF76CBA-2D3D-40CA-A011-D459CBAA1C4F}"/>
    <dgm:cxn modelId="{85887152-C3E5-4EB9-913E-F98004D7ECBF}" srcId="{6018E684-A8AD-4430-AABA-9EC8A69979C4}" destId="{E4A0585D-869E-4273-8C92-C0E4EDA67220}" srcOrd="0" destOrd="0" parTransId="{A7330D68-6C5C-4737-967F-B1DA3E759AAA}" sibTransId="{30F02A75-A89D-456E-81F1-1CB4D689368F}"/>
    <dgm:cxn modelId="{008B7474-427F-4154-9C93-3F65FE1128CD}" type="presOf" srcId="{CC324008-A5F9-4FCB-B930-2B94A4634A27}" destId="{2D8131DB-F10A-44F2-8A01-BAD164718BB6}" srcOrd="0" destOrd="0" presId="urn:microsoft.com/office/officeart/2008/layout/LinedList"/>
    <dgm:cxn modelId="{FE0B3658-92ED-4EE8-A543-184A26DC720C}" type="presOf" srcId="{E4A0585D-869E-4273-8C92-C0E4EDA67220}" destId="{2D9A52EB-4C9E-4A49-A719-0FC09BBF9DD9}" srcOrd="0" destOrd="0" presId="urn:microsoft.com/office/officeart/2008/layout/LinedList"/>
    <dgm:cxn modelId="{D5B0247A-F982-487C-B272-D979866C311F}" srcId="{6018E684-A8AD-4430-AABA-9EC8A69979C4}" destId="{E5243DA3-19DD-4C62-85A3-9BF8FBA3CC61}" srcOrd="7" destOrd="0" parTransId="{4BC5E89A-8835-4311-A28A-9AB7D9393509}" sibTransId="{5ADC65F6-D4AE-4C7D-9B66-5580A7BF8EAC}"/>
    <dgm:cxn modelId="{EA5EF4A3-3E38-428D-B0DA-81355C42D5F1}" srcId="{6018E684-A8AD-4430-AABA-9EC8A69979C4}" destId="{7A0A8D5E-D540-4380-A974-E4AF98E0D8E9}" srcOrd="1" destOrd="0" parTransId="{11563ED3-463C-46D0-BFCF-6DCB74F14BAB}" sibTransId="{F7371BA3-FBA3-49A2-B428-5B3A35169F78}"/>
    <dgm:cxn modelId="{E54E5FD8-A5FC-4992-8048-F1638BD00166}" srcId="{6018E684-A8AD-4430-AABA-9EC8A69979C4}" destId="{CC324008-A5F9-4FCB-B930-2B94A4634A27}" srcOrd="4" destOrd="0" parTransId="{C0678227-D0F9-469A-A1D0-CCDEDDBE1F9A}" sibTransId="{C78261AD-4B6F-4B3A-B711-9FE19F3FF8EF}"/>
    <dgm:cxn modelId="{82CAC7E0-82BE-46C1-8938-0A1332DB6B5F}" type="presOf" srcId="{E5243DA3-19DD-4C62-85A3-9BF8FBA3CC61}" destId="{AE57B3A8-3AD3-412A-B476-714DB3644CAB}" srcOrd="0" destOrd="0" presId="urn:microsoft.com/office/officeart/2008/layout/LinedList"/>
    <dgm:cxn modelId="{AF300BED-5AFA-4C12-871D-102712E160DF}" srcId="{6018E684-A8AD-4430-AABA-9EC8A69979C4}" destId="{614955FF-FB9F-41FA-B8A8-96FB99715C06}" srcOrd="2" destOrd="0" parTransId="{7B4782B5-C945-427B-B2E4-CF891727218F}" sibTransId="{1B92D39A-8E20-4A53-B3C5-4FB50DE09D67}"/>
    <dgm:cxn modelId="{A949F98F-6495-4F38-8B0D-BAA30D645DD6}" type="presParOf" srcId="{3366464B-7B21-41B5-AF54-1C46AC895BA1}" destId="{D697C9A9-69D7-4A17-8179-A2A5FAA5F403}" srcOrd="0" destOrd="0" presId="urn:microsoft.com/office/officeart/2008/layout/LinedList"/>
    <dgm:cxn modelId="{F34FE1CA-A9CA-4D09-BFA9-5A17FCB3BEED}" type="presParOf" srcId="{3366464B-7B21-41B5-AF54-1C46AC895BA1}" destId="{3B2D242F-0A32-4CFD-9B85-16979B73FF71}" srcOrd="1" destOrd="0" presId="urn:microsoft.com/office/officeart/2008/layout/LinedList"/>
    <dgm:cxn modelId="{E71E643B-B329-4245-B956-286BF45293E7}" type="presParOf" srcId="{3B2D242F-0A32-4CFD-9B85-16979B73FF71}" destId="{2D9A52EB-4C9E-4A49-A719-0FC09BBF9DD9}" srcOrd="0" destOrd="0" presId="urn:microsoft.com/office/officeart/2008/layout/LinedList"/>
    <dgm:cxn modelId="{FB9190A4-D3DC-42DA-9B19-84AD10635A9C}" type="presParOf" srcId="{3B2D242F-0A32-4CFD-9B85-16979B73FF71}" destId="{8E8F493A-A648-47F4-820D-A43E7BEA60ED}" srcOrd="1" destOrd="0" presId="urn:microsoft.com/office/officeart/2008/layout/LinedList"/>
    <dgm:cxn modelId="{1BC1DF24-670D-4EC5-8DE8-7442BD9CE363}" type="presParOf" srcId="{3366464B-7B21-41B5-AF54-1C46AC895BA1}" destId="{3DC7819A-8AD7-43D7-94C6-955A7B373E05}" srcOrd="2" destOrd="0" presId="urn:microsoft.com/office/officeart/2008/layout/LinedList"/>
    <dgm:cxn modelId="{4F5BE1D6-E3D5-4F03-BB57-85201A6DD9D1}" type="presParOf" srcId="{3366464B-7B21-41B5-AF54-1C46AC895BA1}" destId="{6EB8EF3F-1CBD-4DD3-8395-8EC1E12B4FA7}" srcOrd="3" destOrd="0" presId="urn:microsoft.com/office/officeart/2008/layout/LinedList"/>
    <dgm:cxn modelId="{36B2C609-8F0C-43ED-B6E2-A3A92A37EE2B}" type="presParOf" srcId="{6EB8EF3F-1CBD-4DD3-8395-8EC1E12B4FA7}" destId="{FBB61859-EDB5-4703-811D-A0904B0500FC}" srcOrd="0" destOrd="0" presId="urn:microsoft.com/office/officeart/2008/layout/LinedList"/>
    <dgm:cxn modelId="{08211C34-C286-4D37-8226-0CE69FB5D898}" type="presParOf" srcId="{6EB8EF3F-1CBD-4DD3-8395-8EC1E12B4FA7}" destId="{F6B9419C-2617-4C56-800D-1DE0F2F01328}" srcOrd="1" destOrd="0" presId="urn:microsoft.com/office/officeart/2008/layout/LinedList"/>
    <dgm:cxn modelId="{CD5E1D46-2884-4FD3-ADB9-61E211E0DE5C}" type="presParOf" srcId="{3366464B-7B21-41B5-AF54-1C46AC895BA1}" destId="{7CB06AD9-C3B9-4A9D-BCE5-50C177537F82}" srcOrd="4" destOrd="0" presId="urn:microsoft.com/office/officeart/2008/layout/LinedList"/>
    <dgm:cxn modelId="{BE50DF77-1B6D-49CF-BE54-C0E4961447A5}" type="presParOf" srcId="{3366464B-7B21-41B5-AF54-1C46AC895BA1}" destId="{E555B2DF-F91D-4E86-9B6D-2786E1DBB784}" srcOrd="5" destOrd="0" presId="urn:microsoft.com/office/officeart/2008/layout/LinedList"/>
    <dgm:cxn modelId="{58717202-1F93-4DEC-BBA1-FED42E2CBC94}" type="presParOf" srcId="{E555B2DF-F91D-4E86-9B6D-2786E1DBB784}" destId="{61288D0F-B030-42E4-AF3E-E7247DD7D77F}" srcOrd="0" destOrd="0" presId="urn:microsoft.com/office/officeart/2008/layout/LinedList"/>
    <dgm:cxn modelId="{4B60122D-8FD5-41D6-931F-5D07C048F5F1}" type="presParOf" srcId="{E555B2DF-F91D-4E86-9B6D-2786E1DBB784}" destId="{8F35C49F-169D-49A1-BB60-EA6E03DD7D1B}" srcOrd="1" destOrd="0" presId="urn:microsoft.com/office/officeart/2008/layout/LinedList"/>
    <dgm:cxn modelId="{EBC411C8-1816-4971-95B4-AF483D47623F}" type="presParOf" srcId="{3366464B-7B21-41B5-AF54-1C46AC895BA1}" destId="{7006A8A5-729E-4844-AAD0-1A38B60065CD}" srcOrd="6" destOrd="0" presId="urn:microsoft.com/office/officeart/2008/layout/LinedList"/>
    <dgm:cxn modelId="{04D9137E-5600-44C6-8920-9C28B00E2BED}" type="presParOf" srcId="{3366464B-7B21-41B5-AF54-1C46AC895BA1}" destId="{9F7EFC79-5F03-499F-BFBC-C053D6403710}" srcOrd="7" destOrd="0" presId="urn:microsoft.com/office/officeart/2008/layout/LinedList"/>
    <dgm:cxn modelId="{0936104C-9500-4679-861B-2CC464C7A643}" type="presParOf" srcId="{9F7EFC79-5F03-499F-BFBC-C053D6403710}" destId="{8812D71F-D4D3-49BE-95FB-909D174726D6}" srcOrd="0" destOrd="0" presId="urn:microsoft.com/office/officeart/2008/layout/LinedList"/>
    <dgm:cxn modelId="{76ACEB28-A38F-4B81-8895-625F43FD2FF0}" type="presParOf" srcId="{9F7EFC79-5F03-499F-BFBC-C053D6403710}" destId="{7A735DE3-58D6-425C-9D47-ADFD7E13F5C8}" srcOrd="1" destOrd="0" presId="urn:microsoft.com/office/officeart/2008/layout/LinedList"/>
    <dgm:cxn modelId="{E266A8EB-B46F-41BC-ABF3-A577AD93EA60}" type="presParOf" srcId="{3366464B-7B21-41B5-AF54-1C46AC895BA1}" destId="{05627170-09E4-4213-8DB0-0CC28298BFC1}" srcOrd="8" destOrd="0" presId="urn:microsoft.com/office/officeart/2008/layout/LinedList"/>
    <dgm:cxn modelId="{98F7B217-31DF-46E9-BEB6-37E59BF11BEB}" type="presParOf" srcId="{3366464B-7B21-41B5-AF54-1C46AC895BA1}" destId="{C4E44473-53CD-4B7D-9892-E802EC87BB3D}" srcOrd="9" destOrd="0" presId="urn:microsoft.com/office/officeart/2008/layout/LinedList"/>
    <dgm:cxn modelId="{F6F9AD77-F660-4D97-83C0-25254620FFA7}" type="presParOf" srcId="{C4E44473-53CD-4B7D-9892-E802EC87BB3D}" destId="{2D8131DB-F10A-44F2-8A01-BAD164718BB6}" srcOrd="0" destOrd="0" presId="urn:microsoft.com/office/officeart/2008/layout/LinedList"/>
    <dgm:cxn modelId="{BA2FCF02-F050-4FDD-BD49-D0E0BD9F7544}" type="presParOf" srcId="{C4E44473-53CD-4B7D-9892-E802EC87BB3D}" destId="{E511597C-A10C-40AF-874F-98DB0B32BCF8}" srcOrd="1" destOrd="0" presId="urn:microsoft.com/office/officeart/2008/layout/LinedList"/>
    <dgm:cxn modelId="{EB04EC0C-FC7E-4913-B817-F4540B65B2B6}" type="presParOf" srcId="{3366464B-7B21-41B5-AF54-1C46AC895BA1}" destId="{5A6D817E-8601-4AB8-B435-CB4450C5ABA7}" srcOrd="10" destOrd="0" presId="urn:microsoft.com/office/officeart/2008/layout/LinedList"/>
    <dgm:cxn modelId="{007A19C6-C5CF-4B2B-8943-B131C00659A7}" type="presParOf" srcId="{3366464B-7B21-41B5-AF54-1C46AC895BA1}" destId="{9F7D74BD-B4A9-409C-959B-655ACEBF4402}" srcOrd="11" destOrd="0" presId="urn:microsoft.com/office/officeart/2008/layout/LinedList"/>
    <dgm:cxn modelId="{A28E5EBA-162C-4EF4-BE1F-96598C509741}" type="presParOf" srcId="{9F7D74BD-B4A9-409C-959B-655ACEBF4402}" destId="{56FE0EA0-7B29-4BF5-8623-8B194592E987}" srcOrd="0" destOrd="0" presId="urn:microsoft.com/office/officeart/2008/layout/LinedList"/>
    <dgm:cxn modelId="{31C08989-1D75-4607-8DE4-8D8138E8E243}" type="presParOf" srcId="{9F7D74BD-B4A9-409C-959B-655ACEBF4402}" destId="{276A5F77-FBEA-40C7-8FCE-D8AD4467DE50}" srcOrd="1" destOrd="0" presId="urn:microsoft.com/office/officeart/2008/layout/LinedList"/>
    <dgm:cxn modelId="{DBBCC386-A4BD-4A63-9B0C-7A015E8DB9EF}" type="presParOf" srcId="{3366464B-7B21-41B5-AF54-1C46AC895BA1}" destId="{3259282B-FD4C-4320-B59C-A3F01DD7434C}" srcOrd="12" destOrd="0" presId="urn:microsoft.com/office/officeart/2008/layout/LinedList"/>
    <dgm:cxn modelId="{5FF2AD58-2D1E-40F2-B8BB-876D0DA4429A}" type="presParOf" srcId="{3366464B-7B21-41B5-AF54-1C46AC895BA1}" destId="{B7BAD105-3586-4C7B-8C7F-0A42226F534E}" srcOrd="13" destOrd="0" presId="urn:microsoft.com/office/officeart/2008/layout/LinedList"/>
    <dgm:cxn modelId="{05732102-85F9-435D-96B6-F1933DE9CB76}" type="presParOf" srcId="{B7BAD105-3586-4C7B-8C7F-0A42226F534E}" destId="{D376DC99-9B40-41D5-90AC-A45CFB49592A}" srcOrd="0" destOrd="0" presId="urn:microsoft.com/office/officeart/2008/layout/LinedList"/>
    <dgm:cxn modelId="{DF70CB29-0C31-4867-B26F-2FCED0EEC071}" type="presParOf" srcId="{B7BAD105-3586-4C7B-8C7F-0A42226F534E}" destId="{919819C3-A7E2-4C2E-A8FF-D718EAD3B78F}" srcOrd="1" destOrd="0" presId="urn:microsoft.com/office/officeart/2008/layout/LinedList"/>
    <dgm:cxn modelId="{8AF7E99F-9E82-4F5E-B9A9-AB46E1B2FB2A}" type="presParOf" srcId="{3366464B-7B21-41B5-AF54-1C46AC895BA1}" destId="{17233581-F6E9-49E2-909B-201607B24A8A}" srcOrd="14" destOrd="0" presId="urn:microsoft.com/office/officeart/2008/layout/LinedList"/>
    <dgm:cxn modelId="{EA82690E-B806-45F6-9043-EAB69DF4C955}" type="presParOf" srcId="{3366464B-7B21-41B5-AF54-1C46AC895BA1}" destId="{4D91030D-6454-42BE-ACC4-A132C9059939}" srcOrd="15" destOrd="0" presId="urn:microsoft.com/office/officeart/2008/layout/LinedList"/>
    <dgm:cxn modelId="{122EB243-E323-4B3D-8BB6-2AEB8C71AA41}" type="presParOf" srcId="{4D91030D-6454-42BE-ACC4-A132C9059939}" destId="{AE57B3A8-3AD3-412A-B476-714DB3644CAB}" srcOrd="0" destOrd="0" presId="urn:microsoft.com/office/officeart/2008/layout/LinedList"/>
    <dgm:cxn modelId="{275BDE54-7FAD-4C51-8913-5F706CA4F275}" type="presParOf" srcId="{4D91030D-6454-42BE-ACC4-A132C9059939}" destId="{7A91F6B4-4EDA-4348-B770-627BBBB5AA9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40BB2F42-B5C3-4FEE-AEEB-3BE7CA92F224}" type="doc">
      <dgm:prSet loTypeId="urn:microsoft.com/office/officeart/2005/8/layout/hProcess9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F9BB8C42-E6EC-4876-873E-C12BFE74141B}">
      <dgm:prSet/>
      <dgm:spPr/>
      <dgm:t>
        <a:bodyPr/>
        <a:lstStyle/>
        <a:p>
          <a:r>
            <a:rPr lang="ru-RU" sz="1000" b="0" i="0" dirty="0"/>
            <a:t>Шаг 1. </a:t>
          </a:r>
          <a:endParaRPr lang="ru-RU" sz="1000" dirty="0"/>
        </a:p>
      </dgm:t>
    </dgm:pt>
    <dgm:pt modelId="{3F6FB583-1DF6-46B9-BC97-A6B2F4289E25}" type="parTrans" cxnId="{191B591D-29C2-47B9-99E2-EEBF24E64A2D}">
      <dgm:prSet/>
      <dgm:spPr/>
      <dgm:t>
        <a:bodyPr/>
        <a:lstStyle/>
        <a:p>
          <a:endParaRPr lang="ru-RU"/>
        </a:p>
      </dgm:t>
    </dgm:pt>
    <dgm:pt modelId="{685744D3-6721-409C-874C-DA1C1E0CB486}" type="sibTrans" cxnId="{191B591D-29C2-47B9-99E2-EEBF24E64A2D}">
      <dgm:prSet/>
      <dgm:spPr/>
      <dgm:t>
        <a:bodyPr/>
        <a:lstStyle/>
        <a:p>
          <a:endParaRPr lang="ru-RU"/>
        </a:p>
      </dgm:t>
    </dgm:pt>
    <dgm:pt modelId="{7EE18F3C-52E5-4F5F-952B-BBCF841A535F}">
      <dgm:prSet/>
      <dgm:spPr/>
      <dgm:t>
        <a:bodyPr/>
        <a:lstStyle/>
        <a:p>
          <a:r>
            <a:rPr lang="ru-RU" sz="1000" b="0" i="0" dirty="0"/>
            <a:t>Шаг 2. </a:t>
          </a:r>
          <a:endParaRPr lang="ru-RU" sz="1000" dirty="0"/>
        </a:p>
      </dgm:t>
    </dgm:pt>
    <dgm:pt modelId="{EB1BC09E-C702-460A-B385-609B313E4563}" type="parTrans" cxnId="{CC18B841-8531-4C63-86B8-648284C65155}">
      <dgm:prSet/>
      <dgm:spPr/>
      <dgm:t>
        <a:bodyPr/>
        <a:lstStyle/>
        <a:p>
          <a:endParaRPr lang="ru-RU"/>
        </a:p>
      </dgm:t>
    </dgm:pt>
    <dgm:pt modelId="{5A75E22D-A28C-46B6-9AAC-5FD3708CB198}" type="sibTrans" cxnId="{CC18B841-8531-4C63-86B8-648284C65155}">
      <dgm:prSet/>
      <dgm:spPr/>
      <dgm:t>
        <a:bodyPr/>
        <a:lstStyle/>
        <a:p>
          <a:endParaRPr lang="ru-RU"/>
        </a:p>
      </dgm:t>
    </dgm:pt>
    <dgm:pt modelId="{7378B3AA-EBAC-4084-B1A3-5CAAE8B0AD0A}">
      <dgm:prSet/>
      <dgm:spPr/>
      <dgm:t>
        <a:bodyPr/>
        <a:lstStyle/>
        <a:p>
          <a:r>
            <a:rPr lang="ru-RU" b="0" i="0" dirty="0"/>
            <a:t>Шаг 3. </a:t>
          </a:r>
          <a:endParaRPr lang="ru-RU" dirty="0"/>
        </a:p>
      </dgm:t>
    </dgm:pt>
    <dgm:pt modelId="{2FB6B1DC-BE41-4B65-A69F-6B2E77B1D8F8}" type="parTrans" cxnId="{622A449D-3CCE-492B-9FAF-698E8766493D}">
      <dgm:prSet/>
      <dgm:spPr/>
      <dgm:t>
        <a:bodyPr/>
        <a:lstStyle/>
        <a:p>
          <a:endParaRPr lang="ru-RU"/>
        </a:p>
      </dgm:t>
    </dgm:pt>
    <dgm:pt modelId="{C180BD4D-A813-4744-ACAD-0A126B0F5D52}" type="sibTrans" cxnId="{622A449D-3CCE-492B-9FAF-698E8766493D}">
      <dgm:prSet/>
      <dgm:spPr/>
      <dgm:t>
        <a:bodyPr/>
        <a:lstStyle/>
        <a:p>
          <a:endParaRPr lang="ru-RU"/>
        </a:p>
      </dgm:t>
    </dgm:pt>
    <dgm:pt modelId="{EC6FBD7B-FD8F-4CF2-AA6D-DD764455B52E}">
      <dgm:prSet/>
      <dgm:spPr/>
      <dgm:t>
        <a:bodyPr/>
        <a:lstStyle/>
        <a:p>
          <a:r>
            <a:rPr lang="ru-RU" sz="1000" b="0" i="0" dirty="0"/>
            <a:t>Шаг 4. </a:t>
          </a:r>
          <a:endParaRPr lang="ru-RU" sz="1000" dirty="0"/>
        </a:p>
      </dgm:t>
    </dgm:pt>
    <dgm:pt modelId="{49BCEDA4-EDF0-49E3-B6D7-DEC44B0D26D8}" type="parTrans" cxnId="{2787FBE7-0E0A-4C14-A9BF-81809534F26E}">
      <dgm:prSet/>
      <dgm:spPr/>
      <dgm:t>
        <a:bodyPr/>
        <a:lstStyle/>
        <a:p>
          <a:endParaRPr lang="ru-RU"/>
        </a:p>
      </dgm:t>
    </dgm:pt>
    <dgm:pt modelId="{14F7A805-CA9D-4311-BADC-6B4AFF7614C2}" type="sibTrans" cxnId="{2787FBE7-0E0A-4C14-A9BF-81809534F26E}">
      <dgm:prSet/>
      <dgm:spPr/>
      <dgm:t>
        <a:bodyPr/>
        <a:lstStyle/>
        <a:p>
          <a:endParaRPr lang="ru-RU"/>
        </a:p>
      </dgm:t>
    </dgm:pt>
    <dgm:pt modelId="{765D2C6E-5FCB-4C0D-AFBC-CA612DBC1399}">
      <dgm:prSet/>
      <dgm:spPr/>
      <dgm:t>
        <a:bodyPr/>
        <a:lstStyle/>
        <a:p>
          <a:r>
            <a:rPr lang="ru-RU" sz="1000" b="0" i="0" dirty="0"/>
            <a:t>Шаг 5. </a:t>
          </a:r>
          <a:endParaRPr lang="ru-RU" sz="1000" dirty="0"/>
        </a:p>
      </dgm:t>
    </dgm:pt>
    <dgm:pt modelId="{2FC9745D-54B4-4E57-8BB8-3C3FE1032C9D}" type="parTrans" cxnId="{37284049-6446-4882-99D9-49A34C6BF4CA}">
      <dgm:prSet/>
      <dgm:spPr/>
      <dgm:t>
        <a:bodyPr/>
        <a:lstStyle/>
        <a:p>
          <a:endParaRPr lang="ru-RU"/>
        </a:p>
      </dgm:t>
    </dgm:pt>
    <dgm:pt modelId="{140A4859-9570-4EED-8C85-AF26A3F5A875}" type="sibTrans" cxnId="{37284049-6446-4882-99D9-49A34C6BF4CA}">
      <dgm:prSet/>
      <dgm:spPr/>
      <dgm:t>
        <a:bodyPr/>
        <a:lstStyle/>
        <a:p>
          <a:endParaRPr lang="ru-RU"/>
        </a:p>
      </dgm:t>
    </dgm:pt>
    <dgm:pt modelId="{CCFA5B37-9A7E-4A97-9C6C-CB5E6FC3CA7C}">
      <dgm:prSet/>
      <dgm:spPr/>
      <dgm:t>
        <a:bodyPr/>
        <a:lstStyle/>
        <a:p>
          <a:r>
            <a:rPr lang="ru-RU" sz="1000" b="0" i="0" dirty="0"/>
            <a:t>Шаг 6. </a:t>
          </a:r>
          <a:endParaRPr lang="ru-RU" sz="1000" dirty="0"/>
        </a:p>
      </dgm:t>
    </dgm:pt>
    <dgm:pt modelId="{5DF42CE7-3EB0-4DB4-A104-13075F162673}" type="parTrans" cxnId="{9B01CD4F-A4D9-4DA3-8D9B-695922209040}">
      <dgm:prSet/>
      <dgm:spPr/>
      <dgm:t>
        <a:bodyPr/>
        <a:lstStyle/>
        <a:p>
          <a:endParaRPr lang="ru-RU"/>
        </a:p>
      </dgm:t>
    </dgm:pt>
    <dgm:pt modelId="{C565A545-BA31-4B99-8CF6-CAEAA351EADA}" type="sibTrans" cxnId="{9B01CD4F-A4D9-4DA3-8D9B-695922209040}">
      <dgm:prSet/>
      <dgm:spPr/>
      <dgm:t>
        <a:bodyPr/>
        <a:lstStyle/>
        <a:p>
          <a:endParaRPr lang="ru-RU"/>
        </a:p>
      </dgm:t>
    </dgm:pt>
    <dgm:pt modelId="{1919BC21-CFD7-470F-A685-02B334C1A015}">
      <dgm:prSet custT="1"/>
      <dgm:spPr/>
      <dgm:t>
        <a:bodyPr/>
        <a:lstStyle/>
        <a:p>
          <a:r>
            <a:rPr lang="ru-RU" sz="1200" b="0" i="0" dirty="0"/>
            <a:t>Сохранять спокойствие. Паника заразительна. Ваш голос — якорь.</a:t>
          </a:r>
          <a:endParaRPr lang="ru-RU" sz="1200" dirty="0"/>
        </a:p>
      </dgm:t>
    </dgm:pt>
    <dgm:pt modelId="{E576EFB2-4223-453A-9D7C-5AF471DFA2C4}" type="parTrans" cxnId="{B45D7E5B-3AF3-4952-950D-1E5E013787D3}">
      <dgm:prSet/>
      <dgm:spPr/>
      <dgm:t>
        <a:bodyPr/>
        <a:lstStyle/>
        <a:p>
          <a:endParaRPr lang="ru-RU"/>
        </a:p>
      </dgm:t>
    </dgm:pt>
    <dgm:pt modelId="{331DA979-D4B8-46DB-8F9D-10127CDE5721}" type="sibTrans" cxnId="{B45D7E5B-3AF3-4952-950D-1E5E013787D3}">
      <dgm:prSet/>
      <dgm:spPr/>
      <dgm:t>
        <a:bodyPr/>
        <a:lstStyle/>
        <a:p>
          <a:endParaRPr lang="ru-RU"/>
        </a:p>
      </dgm:t>
    </dgm:pt>
    <dgm:pt modelId="{E4E83735-8708-4603-AAA5-3BABABD5762B}">
      <dgm:prSet custT="1"/>
      <dgm:spPr/>
      <dgm:t>
        <a:bodyPr/>
        <a:lstStyle/>
        <a:p>
          <a:r>
            <a:rPr lang="ru-RU" sz="1100" b="0" i="0" dirty="0"/>
            <a:t>Оценить обстановку. Есть ли возможность эвакуации? Есть ли укрытие</a:t>
          </a:r>
          <a:r>
            <a:rPr lang="ru-RU" sz="800" b="0" i="0" dirty="0"/>
            <a:t>?</a:t>
          </a:r>
          <a:endParaRPr lang="ru-RU" sz="800" dirty="0"/>
        </a:p>
      </dgm:t>
    </dgm:pt>
    <dgm:pt modelId="{05AFAA7B-9541-47C8-B3CA-AFFF9EED6F63}" type="parTrans" cxnId="{748747DD-7BF6-410B-BE38-938B453BD836}">
      <dgm:prSet/>
      <dgm:spPr/>
      <dgm:t>
        <a:bodyPr/>
        <a:lstStyle/>
        <a:p>
          <a:endParaRPr lang="ru-RU"/>
        </a:p>
      </dgm:t>
    </dgm:pt>
    <dgm:pt modelId="{DF27906C-4009-433B-ABDE-CE9116C5240D}" type="sibTrans" cxnId="{748747DD-7BF6-410B-BE38-938B453BD836}">
      <dgm:prSet/>
      <dgm:spPr/>
      <dgm:t>
        <a:bodyPr/>
        <a:lstStyle/>
        <a:p>
          <a:endParaRPr lang="ru-RU"/>
        </a:p>
      </dgm:t>
    </dgm:pt>
    <dgm:pt modelId="{B2C7668F-8D45-4AC9-AFD7-9C5A98641175}">
      <dgm:prSet/>
      <dgm:spPr/>
      <dgm:t>
        <a:bodyPr/>
        <a:lstStyle/>
        <a:p>
          <a:r>
            <a:rPr lang="ru-RU" b="0" i="0" dirty="0"/>
            <a:t>Принять решение: эвакуация или укрытие. Если выход безопасен — уводить детей. Если выход перекрыт — забаррикадироваться, отключить свет, сохранять тишину.</a:t>
          </a:r>
          <a:endParaRPr lang="ru-RU" dirty="0"/>
        </a:p>
      </dgm:t>
    </dgm:pt>
    <dgm:pt modelId="{EAA994FA-5241-4956-9945-BF5634E15E3E}" type="parTrans" cxnId="{9E2B25E4-CE23-4A56-AE4D-4535931E336C}">
      <dgm:prSet/>
      <dgm:spPr/>
      <dgm:t>
        <a:bodyPr/>
        <a:lstStyle/>
        <a:p>
          <a:endParaRPr lang="ru-RU"/>
        </a:p>
      </dgm:t>
    </dgm:pt>
    <dgm:pt modelId="{0F4DC768-E604-49AA-8012-BEADE568CF4D}" type="sibTrans" cxnId="{9E2B25E4-CE23-4A56-AE4D-4535931E336C}">
      <dgm:prSet/>
      <dgm:spPr/>
      <dgm:t>
        <a:bodyPr/>
        <a:lstStyle/>
        <a:p>
          <a:endParaRPr lang="ru-RU"/>
        </a:p>
      </dgm:t>
    </dgm:pt>
    <dgm:pt modelId="{3B82F9AB-9EF2-4BDA-95F7-B90238785855}">
      <dgm:prSet custT="1"/>
      <dgm:spPr/>
      <dgm:t>
        <a:bodyPr/>
        <a:lstStyle/>
        <a:p>
          <a:r>
            <a:rPr lang="ru-RU" sz="1050" b="0" i="0" dirty="0"/>
            <a:t>Не оставлять детей одних. Контролировать состояние. Отвлекать от страха</a:t>
          </a:r>
          <a:r>
            <a:rPr lang="ru-RU" sz="800" b="0" i="0" dirty="0"/>
            <a:t>.</a:t>
          </a:r>
          <a:endParaRPr lang="ru-RU" sz="800" dirty="0"/>
        </a:p>
      </dgm:t>
    </dgm:pt>
    <dgm:pt modelId="{D920663F-7911-4258-B152-21F1A4D4F38C}" type="parTrans" cxnId="{B1197884-7D4F-4AA3-97A2-5B267459B02B}">
      <dgm:prSet/>
      <dgm:spPr/>
      <dgm:t>
        <a:bodyPr/>
        <a:lstStyle/>
        <a:p>
          <a:endParaRPr lang="ru-RU"/>
        </a:p>
      </dgm:t>
    </dgm:pt>
    <dgm:pt modelId="{00B877E2-0F22-455A-ADE9-EDED49D6EC52}" type="sibTrans" cxnId="{B1197884-7D4F-4AA3-97A2-5B267459B02B}">
      <dgm:prSet/>
      <dgm:spPr/>
      <dgm:t>
        <a:bodyPr/>
        <a:lstStyle/>
        <a:p>
          <a:endParaRPr lang="ru-RU"/>
        </a:p>
      </dgm:t>
    </dgm:pt>
    <dgm:pt modelId="{031E949B-5045-4AB1-B17D-FE67D1E4A5C9}">
      <dgm:prSet custT="1"/>
      <dgm:spPr/>
      <dgm:t>
        <a:bodyPr/>
        <a:lstStyle/>
        <a:p>
          <a:r>
            <a:rPr lang="ru-RU" sz="1200" b="0" i="0" dirty="0"/>
            <a:t>Связаться с администрацией и экстренными службами</a:t>
          </a:r>
          <a:r>
            <a:rPr lang="ru-RU" sz="800" b="0" i="0" dirty="0"/>
            <a:t>.</a:t>
          </a:r>
          <a:endParaRPr lang="ru-RU" sz="800" dirty="0"/>
        </a:p>
      </dgm:t>
    </dgm:pt>
    <dgm:pt modelId="{9A82681C-5844-49F8-B25F-3D129455A555}" type="parTrans" cxnId="{79D68DBA-CB47-4A9B-A775-F23E84467AB7}">
      <dgm:prSet/>
      <dgm:spPr/>
      <dgm:t>
        <a:bodyPr/>
        <a:lstStyle/>
        <a:p>
          <a:endParaRPr lang="ru-RU"/>
        </a:p>
      </dgm:t>
    </dgm:pt>
    <dgm:pt modelId="{676A9763-7F1B-4D03-8A14-88A62492D9A6}" type="sibTrans" cxnId="{79D68DBA-CB47-4A9B-A775-F23E84467AB7}">
      <dgm:prSet/>
      <dgm:spPr/>
      <dgm:t>
        <a:bodyPr/>
        <a:lstStyle/>
        <a:p>
          <a:endParaRPr lang="ru-RU"/>
        </a:p>
      </dgm:t>
    </dgm:pt>
    <dgm:pt modelId="{CD71CA23-62E2-4BB6-8BB4-9DF1EB43BF7B}">
      <dgm:prSet custT="1"/>
      <dgm:spPr/>
      <dgm:t>
        <a:bodyPr/>
        <a:lstStyle/>
        <a:p>
          <a:r>
            <a:rPr lang="ru-RU" sz="1000" b="0" i="0" dirty="0"/>
            <a:t>После завершения угрозы — маршрутизация к психологу для всех участников</a:t>
          </a:r>
          <a:r>
            <a:rPr lang="ru-RU" sz="800" b="0" i="0" dirty="0"/>
            <a:t>.</a:t>
          </a:r>
          <a:endParaRPr lang="ru-RU" sz="800" dirty="0"/>
        </a:p>
      </dgm:t>
    </dgm:pt>
    <dgm:pt modelId="{E2617442-552F-4706-A907-182083FF565E}" type="parTrans" cxnId="{386D0246-7145-4D38-915D-749CAE163549}">
      <dgm:prSet/>
      <dgm:spPr/>
      <dgm:t>
        <a:bodyPr/>
        <a:lstStyle/>
        <a:p>
          <a:endParaRPr lang="ru-RU"/>
        </a:p>
      </dgm:t>
    </dgm:pt>
    <dgm:pt modelId="{703FFDE3-B867-487F-BA37-EE5A3300E84A}" type="sibTrans" cxnId="{386D0246-7145-4D38-915D-749CAE163549}">
      <dgm:prSet/>
      <dgm:spPr/>
      <dgm:t>
        <a:bodyPr/>
        <a:lstStyle/>
        <a:p>
          <a:endParaRPr lang="ru-RU"/>
        </a:p>
      </dgm:t>
    </dgm:pt>
    <dgm:pt modelId="{6BC095E1-0164-483C-90ED-E1B0914BE0A8}" type="pres">
      <dgm:prSet presAssocID="{40BB2F42-B5C3-4FEE-AEEB-3BE7CA92F224}" presName="CompostProcess" presStyleCnt="0">
        <dgm:presLayoutVars>
          <dgm:dir/>
          <dgm:resizeHandles val="exact"/>
        </dgm:presLayoutVars>
      </dgm:prSet>
      <dgm:spPr/>
    </dgm:pt>
    <dgm:pt modelId="{A6E9F2E5-DED6-4D09-BA79-D0E517EF6155}" type="pres">
      <dgm:prSet presAssocID="{40BB2F42-B5C3-4FEE-AEEB-3BE7CA92F224}" presName="arrow" presStyleLbl="bgShp" presStyleIdx="0" presStyleCnt="1"/>
      <dgm:spPr/>
    </dgm:pt>
    <dgm:pt modelId="{31E8FFE9-622F-4F34-A2C5-137A9BE61D13}" type="pres">
      <dgm:prSet presAssocID="{40BB2F42-B5C3-4FEE-AEEB-3BE7CA92F224}" presName="linearProcess" presStyleCnt="0"/>
      <dgm:spPr/>
    </dgm:pt>
    <dgm:pt modelId="{3C0890CA-B60E-4F06-A6A5-743165AE284D}" type="pres">
      <dgm:prSet presAssocID="{F9BB8C42-E6EC-4876-873E-C12BFE74141B}" presName="textNode" presStyleLbl="node1" presStyleIdx="0" presStyleCnt="6">
        <dgm:presLayoutVars>
          <dgm:bulletEnabled val="1"/>
        </dgm:presLayoutVars>
      </dgm:prSet>
      <dgm:spPr/>
    </dgm:pt>
    <dgm:pt modelId="{EF56838B-13A4-4ACB-9723-0AFAF62565E1}" type="pres">
      <dgm:prSet presAssocID="{685744D3-6721-409C-874C-DA1C1E0CB486}" presName="sibTrans" presStyleCnt="0"/>
      <dgm:spPr/>
    </dgm:pt>
    <dgm:pt modelId="{BDDD9188-049B-4A82-872B-D2E72E546B62}" type="pres">
      <dgm:prSet presAssocID="{7EE18F3C-52E5-4F5F-952B-BBCF841A535F}" presName="textNode" presStyleLbl="node1" presStyleIdx="1" presStyleCnt="6">
        <dgm:presLayoutVars>
          <dgm:bulletEnabled val="1"/>
        </dgm:presLayoutVars>
      </dgm:prSet>
      <dgm:spPr/>
    </dgm:pt>
    <dgm:pt modelId="{0FEE4F1D-07CF-41B5-ADA2-C5948AEFF550}" type="pres">
      <dgm:prSet presAssocID="{5A75E22D-A28C-46B6-9AAC-5FD3708CB198}" presName="sibTrans" presStyleCnt="0"/>
      <dgm:spPr/>
    </dgm:pt>
    <dgm:pt modelId="{943AFDE9-CD8F-4072-A410-BF83A5320637}" type="pres">
      <dgm:prSet presAssocID="{7378B3AA-EBAC-4084-B1A3-5CAAE8B0AD0A}" presName="textNode" presStyleLbl="node1" presStyleIdx="2" presStyleCnt="6">
        <dgm:presLayoutVars>
          <dgm:bulletEnabled val="1"/>
        </dgm:presLayoutVars>
      </dgm:prSet>
      <dgm:spPr/>
    </dgm:pt>
    <dgm:pt modelId="{4A3FA54F-E15E-425D-AFEF-069D103C3E94}" type="pres">
      <dgm:prSet presAssocID="{C180BD4D-A813-4744-ACAD-0A126B0F5D52}" presName="sibTrans" presStyleCnt="0"/>
      <dgm:spPr/>
    </dgm:pt>
    <dgm:pt modelId="{C51458BE-BB6A-498C-8335-93F7A5DD9122}" type="pres">
      <dgm:prSet presAssocID="{EC6FBD7B-FD8F-4CF2-AA6D-DD764455B52E}" presName="textNode" presStyleLbl="node1" presStyleIdx="3" presStyleCnt="6">
        <dgm:presLayoutVars>
          <dgm:bulletEnabled val="1"/>
        </dgm:presLayoutVars>
      </dgm:prSet>
      <dgm:spPr/>
    </dgm:pt>
    <dgm:pt modelId="{C7234EE3-46E8-4472-B6F1-FC30A2506973}" type="pres">
      <dgm:prSet presAssocID="{14F7A805-CA9D-4311-BADC-6B4AFF7614C2}" presName="sibTrans" presStyleCnt="0"/>
      <dgm:spPr/>
    </dgm:pt>
    <dgm:pt modelId="{01E43CCA-93FD-4F97-8807-0CCA3B2A4071}" type="pres">
      <dgm:prSet presAssocID="{765D2C6E-5FCB-4C0D-AFBC-CA612DBC1399}" presName="textNode" presStyleLbl="node1" presStyleIdx="4" presStyleCnt="6">
        <dgm:presLayoutVars>
          <dgm:bulletEnabled val="1"/>
        </dgm:presLayoutVars>
      </dgm:prSet>
      <dgm:spPr/>
    </dgm:pt>
    <dgm:pt modelId="{5213C204-450A-4410-B76C-969F8699E34C}" type="pres">
      <dgm:prSet presAssocID="{140A4859-9570-4EED-8C85-AF26A3F5A875}" presName="sibTrans" presStyleCnt="0"/>
      <dgm:spPr/>
    </dgm:pt>
    <dgm:pt modelId="{38465996-22C4-4750-A261-008AF4A81C0B}" type="pres">
      <dgm:prSet presAssocID="{CCFA5B37-9A7E-4A97-9C6C-CB5E6FC3CA7C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C0F92607-51B7-4CC5-9298-D32D4D2E56A6}" type="presOf" srcId="{3B82F9AB-9EF2-4BDA-95F7-B90238785855}" destId="{C51458BE-BB6A-498C-8335-93F7A5DD9122}" srcOrd="0" destOrd="1" presId="urn:microsoft.com/office/officeart/2005/8/layout/hProcess9"/>
    <dgm:cxn modelId="{C2CD820A-E7D5-4569-9574-B00DA2B9EE2B}" type="presOf" srcId="{031E949B-5045-4AB1-B17D-FE67D1E4A5C9}" destId="{01E43CCA-93FD-4F97-8807-0CCA3B2A4071}" srcOrd="0" destOrd="1" presId="urn:microsoft.com/office/officeart/2005/8/layout/hProcess9"/>
    <dgm:cxn modelId="{FE987B10-3BDD-4244-9E31-9207D11649EE}" type="presOf" srcId="{40BB2F42-B5C3-4FEE-AEEB-3BE7CA92F224}" destId="{6BC095E1-0164-483C-90ED-E1B0914BE0A8}" srcOrd="0" destOrd="0" presId="urn:microsoft.com/office/officeart/2005/8/layout/hProcess9"/>
    <dgm:cxn modelId="{07C2AE12-9C5C-4576-9797-A13DAFB229EF}" type="presOf" srcId="{B2C7668F-8D45-4AC9-AFD7-9C5A98641175}" destId="{943AFDE9-CD8F-4072-A410-BF83A5320637}" srcOrd="0" destOrd="1" presId="urn:microsoft.com/office/officeart/2005/8/layout/hProcess9"/>
    <dgm:cxn modelId="{191B591D-29C2-47B9-99E2-EEBF24E64A2D}" srcId="{40BB2F42-B5C3-4FEE-AEEB-3BE7CA92F224}" destId="{F9BB8C42-E6EC-4876-873E-C12BFE74141B}" srcOrd="0" destOrd="0" parTransId="{3F6FB583-1DF6-46B9-BC97-A6B2F4289E25}" sibTransId="{685744D3-6721-409C-874C-DA1C1E0CB486}"/>
    <dgm:cxn modelId="{F34ABA20-2308-4DEF-8511-0ABB497EA44A}" type="presOf" srcId="{E4E83735-8708-4603-AAA5-3BABABD5762B}" destId="{BDDD9188-049B-4A82-872B-D2E72E546B62}" srcOrd="0" destOrd="1" presId="urn:microsoft.com/office/officeart/2005/8/layout/hProcess9"/>
    <dgm:cxn modelId="{5FD85826-9645-46F7-B980-BBF591C120C9}" type="presOf" srcId="{F9BB8C42-E6EC-4876-873E-C12BFE74141B}" destId="{3C0890CA-B60E-4F06-A6A5-743165AE284D}" srcOrd="0" destOrd="0" presId="urn:microsoft.com/office/officeart/2005/8/layout/hProcess9"/>
    <dgm:cxn modelId="{7F052C2D-EB59-44C8-AA64-E4B0107E5F15}" type="presOf" srcId="{765D2C6E-5FCB-4C0D-AFBC-CA612DBC1399}" destId="{01E43CCA-93FD-4F97-8807-0CCA3B2A4071}" srcOrd="0" destOrd="0" presId="urn:microsoft.com/office/officeart/2005/8/layout/hProcess9"/>
    <dgm:cxn modelId="{B45D7E5B-3AF3-4952-950D-1E5E013787D3}" srcId="{F9BB8C42-E6EC-4876-873E-C12BFE74141B}" destId="{1919BC21-CFD7-470F-A685-02B334C1A015}" srcOrd="0" destOrd="0" parTransId="{E576EFB2-4223-453A-9D7C-5AF471DFA2C4}" sibTransId="{331DA979-D4B8-46DB-8F9D-10127CDE5721}"/>
    <dgm:cxn modelId="{CC18B841-8531-4C63-86B8-648284C65155}" srcId="{40BB2F42-B5C3-4FEE-AEEB-3BE7CA92F224}" destId="{7EE18F3C-52E5-4F5F-952B-BBCF841A535F}" srcOrd="1" destOrd="0" parTransId="{EB1BC09E-C702-460A-B385-609B313E4563}" sibTransId="{5A75E22D-A28C-46B6-9AAC-5FD3708CB198}"/>
    <dgm:cxn modelId="{386D0246-7145-4D38-915D-749CAE163549}" srcId="{CCFA5B37-9A7E-4A97-9C6C-CB5E6FC3CA7C}" destId="{CD71CA23-62E2-4BB6-8BB4-9DF1EB43BF7B}" srcOrd="0" destOrd="0" parTransId="{E2617442-552F-4706-A907-182083FF565E}" sibTransId="{703FFDE3-B867-487F-BA37-EE5A3300E84A}"/>
    <dgm:cxn modelId="{37284049-6446-4882-99D9-49A34C6BF4CA}" srcId="{40BB2F42-B5C3-4FEE-AEEB-3BE7CA92F224}" destId="{765D2C6E-5FCB-4C0D-AFBC-CA612DBC1399}" srcOrd="4" destOrd="0" parTransId="{2FC9745D-54B4-4E57-8BB8-3C3FE1032C9D}" sibTransId="{140A4859-9570-4EED-8C85-AF26A3F5A875}"/>
    <dgm:cxn modelId="{9B01CD4F-A4D9-4DA3-8D9B-695922209040}" srcId="{40BB2F42-B5C3-4FEE-AEEB-3BE7CA92F224}" destId="{CCFA5B37-9A7E-4A97-9C6C-CB5E6FC3CA7C}" srcOrd="5" destOrd="0" parTransId="{5DF42CE7-3EB0-4DB4-A104-13075F162673}" sibTransId="{C565A545-BA31-4B99-8CF6-CAEAA351EADA}"/>
    <dgm:cxn modelId="{C37F5F59-580A-4EE4-9ED1-07BD9CD24B7E}" type="presOf" srcId="{CD71CA23-62E2-4BB6-8BB4-9DF1EB43BF7B}" destId="{38465996-22C4-4750-A261-008AF4A81C0B}" srcOrd="0" destOrd="1" presId="urn:microsoft.com/office/officeart/2005/8/layout/hProcess9"/>
    <dgm:cxn modelId="{2BB81484-24C8-4849-8FC7-EDE6774A21B0}" type="presOf" srcId="{1919BC21-CFD7-470F-A685-02B334C1A015}" destId="{3C0890CA-B60E-4F06-A6A5-743165AE284D}" srcOrd="0" destOrd="1" presId="urn:microsoft.com/office/officeart/2005/8/layout/hProcess9"/>
    <dgm:cxn modelId="{B1197884-7D4F-4AA3-97A2-5B267459B02B}" srcId="{EC6FBD7B-FD8F-4CF2-AA6D-DD764455B52E}" destId="{3B82F9AB-9EF2-4BDA-95F7-B90238785855}" srcOrd="0" destOrd="0" parTransId="{D920663F-7911-4258-B152-21F1A4D4F38C}" sibTransId="{00B877E2-0F22-455A-ADE9-EDED49D6EC52}"/>
    <dgm:cxn modelId="{826DB88C-2395-438E-A7DC-A0177029D640}" type="presOf" srcId="{CCFA5B37-9A7E-4A97-9C6C-CB5E6FC3CA7C}" destId="{38465996-22C4-4750-A261-008AF4A81C0B}" srcOrd="0" destOrd="0" presId="urn:microsoft.com/office/officeart/2005/8/layout/hProcess9"/>
    <dgm:cxn modelId="{622A449D-3CCE-492B-9FAF-698E8766493D}" srcId="{40BB2F42-B5C3-4FEE-AEEB-3BE7CA92F224}" destId="{7378B3AA-EBAC-4084-B1A3-5CAAE8B0AD0A}" srcOrd="2" destOrd="0" parTransId="{2FB6B1DC-BE41-4B65-A69F-6B2E77B1D8F8}" sibTransId="{C180BD4D-A813-4744-ACAD-0A126B0F5D52}"/>
    <dgm:cxn modelId="{79D68DBA-CB47-4A9B-A775-F23E84467AB7}" srcId="{765D2C6E-5FCB-4C0D-AFBC-CA612DBC1399}" destId="{031E949B-5045-4AB1-B17D-FE67D1E4A5C9}" srcOrd="0" destOrd="0" parTransId="{9A82681C-5844-49F8-B25F-3D129455A555}" sibTransId="{676A9763-7F1B-4D03-8A14-88A62492D9A6}"/>
    <dgm:cxn modelId="{6D4D41BE-8EBE-4010-AACE-31C10B5C860D}" type="presOf" srcId="{7378B3AA-EBAC-4084-B1A3-5CAAE8B0AD0A}" destId="{943AFDE9-CD8F-4072-A410-BF83A5320637}" srcOrd="0" destOrd="0" presId="urn:microsoft.com/office/officeart/2005/8/layout/hProcess9"/>
    <dgm:cxn modelId="{34955BD5-C77D-4007-BA07-5B59370B0386}" type="presOf" srcId="{EC6FBD7B-FD8F-4CF2-AA6D-DD764455B52E}" destId="{C51458BE-BB6A-498C-8335-93F7A5DD9122}" srcOrd="0" destOrd="0" presId="urn:microsoft.com/office/officeart/2005/8/layout/hProcess9"/>
    <dgm:cxn modelId="{748747DD-7BF6-410B-BE38-938B453BD836}" srcId="{7EE18F3C-52E5-4F5F-952B-BBCF841A535F}" destId="{E4E83735-8708-4603-AAA5-3BABABD5762B}" srcOrd="0" destOrd="0" parTransId="{05AFAA7B-9541-47C8-B3CA-AFFF9EED6F63}" sibTransId="{DF27906C-4009-433B-ABDE-CE9116C5240D}"/>
    <dgm:cxn modelId="{9E2B25E4-CE23-4A56-AE4D-4535931E336C}" srcId="{7378B3AA-EBAC-4084-B1A3-5CAAE8B0AD0A}" destId="{B2C7668F-8D45-4AC9-AFD7-9C5A98641175}" srcOrd="0" destOrd="0" parTransId="{EAA994FA-5241-4956-9945-BF5634E15E3E}" sibTransId="{0F4DC768-E604-49AA-8012-BEADE568CF4D}"/>
    <dgm:cxn modelId="{E5695EE4-FB1D-4AD2-A0BA-2886E1D79334}" type="presOf" srcId="{7EE18F3C-52E5-4F5F-952B-BBCF841A535F}" destId="{BDDD9188-049B-4A82-872B-D2E72E546B62}" srcOrd="0" destOrd="0" presId="urn:microsoft.com/office/officeart/2005/8/layout/hProcess9"/>
    <dgm:cxn modelId="{2787FBE7-0E0A-4C14-A9BF-81809534F26E}" srcId="{40BB2F42-B5C3-4FEE-AEEB-3BE7CA92F224}" destId="{EC6FBD7B-FD8F-4CF2-AA6D-DD764455B52E}" srcOrd="3" destOrd="0" parTransId="{49BCEDA4-EDF0-49E3-B6D7-DEC44B0D26D8}" sibTransId="{14F7A805-CA9D-4311-BADC-6B4AFF7614C2}"/>
    <dgm:cxn modelId="{418AE216-16F2-4BFF-95CC-5CD18E13F054}" type="presParOf" srcId="{6BC095E1-0164-483C-90ED-E1B0914BE0A8}" destId="{A6E9F2E5-DED6-4D09-BA79-D0E517EF6155}" srcOrd="0" destOrd="0" presId="urn:microsoft.com/office/officeart/2005/8/layout/hProcess9"/>
    <dgm:cxn modelId="{5DA4445F-E617-4F45-AD50-1D6F2BDE1719}" type="presParOf" srcId="{6BC095E1-0164-483C-90ED-E1B0914BE0A8}" destId="{31E8FFE9-622F-4F34-A2C5-137A9BE61D13}" srcOrd="1" destOrd="0" presId="urn:microsoft.com/office/officeart/2005/8/layout/hProcess9"/>
    <dgm:cxn modelId="{43F86F45-38A6-4094-8B00-88EA0D8875AF}" type="presParOf" srcId="{31E8FFE9-622F-4F34-A2C5-137A9BE61D13}" destId="{3C0890CA-B60E-4F06-A6A5-743165AE284D}" srcOrd="0" destOrd="0" presId="urn:microsoft.com/office/officeart/2005/8/layout/hProcess9"/>
    <dgm:cxn modelId="{F4FF23F7-8650-41D1-9594-7621E39CAE49}" type="presParOf" srcId="{31E8FFE9-622F-4F34-A2C5-137A9BE61D13}" destId="{EF56838B-13A4-4ACB-9723-0AFAF62565E1}" srcOrd="1" destOrd="0" presId="urn:microsoft.com/office/officeart/2005/8/layout/hProcess9"/>
    <dgm:cxn modelId="{19AC3055-74C2-443F-AB36-DB0564BFD972}" type="presParOf" srcId="{31E8FFE9-622F-4F34-A2C5-137A9BE61D13}" destId="{BDDD9188-049B-4A82-872B-D2E72E546B62}" srcOrd="2" destOrd="0" presId="urn:microsoft.com/office/officeart/2005/8/layout/hProcess9"/>
    <dgm:cxn modelId="{DE1C8DBF-151E-4741-ABF1-32D61F51D205}" type="presParOf" srcId="{31E8FFE9-622F-4F34-A2C5-137A9BE61D13}" destId="{0FEE4F1D-07CF-41B5-ADA2-C5948AEFF550}" srcOrd="3" destOrd="0" presId="urn:microsoft.com/office/officeart/2005/8/layout/hProcess9"/>
    <dgm:cxn modelId="{EA43FF40-786F-419D-9061-EC76A2D8CF7A}" type="presParOf" srcId="{31E8FFE9-622F-4F34-A2C5-137A9BE61D13}" destId="{943AFDE9-CD8F-4072-A410-BF83A5320637}" srcOrd="4" destOrd="0" presId="urn:microsoft.com/office/officeart/2005/8/layout/hProcess9"/>
    <dgm:cxn modelId="{98E2178E-47F8-4762-9CA8-3E6AB2CAA9A9}" type="presParOf" srcId="{31E8FFE9-622F-4F34-A2C5-137A9BE61D13}" destId="{4A3FA54F-E15E-425D-AFEF-069D103C3E94}" srcOrd="5" destOrd="0" presId="urn:microsoft.com/office/officeart/2005/8/layout/hProcess9"/>
    <dgm:cxn modelId="{C1E60A97-7B2D-46C7-B6CF-77DD2F31C72B}" type="presParOf" srcId="{31E8FFE9-622F-4F34-A2C5-137A9BE61D13}" destId="{C51458BE-BB6A-498C-8335-93F7A5DD9122}" srcOrd="6" destOrd="0" presId="urn:microsoft.com/office/officeart/2005/8/layout/hProcess9"/>
    <dgm:cxn modelId="{B11FDEAB-8C23-4175-A785-B2F46E1E3671}" type="presParOf" srcId="{31E8FFE9-622F-4F34-A2C5-137A9BE61D13}" destId="{C7234EE3-46E8-4472-B6F1-FC30A2506973}" srcOrd="7" destOrd="0" presId="urn:microsoft.com/office/officeart/2005/8/layout/hProcess9"/>
    <dgm:cxn modelId="{B6C52EFE-9D34-4124-91F9-FBE54E3E1B46}" type="presParOf" srcId="{31E8FFE9-622F-4F34-A2C5-137A9BE61D13}" destId="{01E43CCA-93FD-4F97-8807-0CCA3B2A4071}" srcOrd="8" destOrd="0" presId="urn:microsoft.com/office/officeart/2005/8/layout/hProcess9"/>
    <dgm:cxn modelId="{407BE393-36F9-49A4-9234-4F3A5DB59F30}" type="presParOf" srcId="{31E8FFE9-622F-4F34-A2C5-137A9BE61D13}" destId="{5213C204-450A-4410-B76C-969F8699E34C}" srcOrd="9" destOrd="0" presId="urn:microsoft.com/office/officeart/2005/8/layout/hProcess9"/>
    <dgm:cxn modelId="{54B23C00-DC86-4F9B-AB50-447CCC924083}" type="presParOf" srcId="{31E8FFE9-622F-4F34-A2C5-137A9BE61D13}" destId="{38465996-22C4-4750-A261-008AF4A81C0B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E55BF07-F306-42D2-93F1-95CF6D00C29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AC0302-B690-490D-9C0D-0232AF50EE02}">
      <dgm:prSet/>
      <dgm:spPr/>
      <dgm:t>
        <a:bodyPr/>
        <a:lstStyle/>
        <a:p>
          <a:r>
            <a:rPr lang="ru-RU" b="0" i="0" dirty="0"/>
            <a:t>Обесценивать: «не плачь», «не бойся», «это ерунда». Так вы лишаете ребенка права на его чувства</a:t>
          </a:r>
          <a:endParaRPr lang="ru-RU" dirty="0"/>
        </a:p>
      </dgm:t>
    </dgm:pt>
    <dgm:pt modelId="{B3BE54D1-C7D1-4598-BBE7-EB36241CF5D9}" type="parTrans" cxnId="{2ADC4E66-97B8-40DE-AEB5-5FAE3FA19F8A}">
      <dgm:prSet/>
      <dgm:spPr/>
      <dgm:t>
        <a:bodyPr/>
        <a:lstStyle/>
        <a:p>
          <a:endParaRPr lang="ru-RU"/>
        </a:p>
      </dgm:t>
    </dgm:pt>
    <dgm:pt modelId="{73F6B6C0-8389-4879-A8AC-E3838C92FE38}" type="sibTrans" cxnId="{2ADC4E66-97B8-40DE-AEB5-5FAE3FA19F8A}">
      <dgm:prSet/>
      <dgm:spPr/>
      <dgm:t>
        <a:bodyPr/>
        <a:lstStyle/>
        <a:p>
          <a:endParaRPr lang="ru-RU"/>
        </a:p>
      </dgm:t>
    </dgm:pt>
    <dgm:pt modelId="{689993D9-82AB-4D9A-B1BA-5DFA2969C601}">
      <dgm:prSet/>
      <dgm:spPr/>
      <dgm:t>
        <a:bodyPr/>
        <a:lstStyle/>
        <a:p>
          <a:r>
            <a:rPr lang="ru-RU" b="0" i="0" dirty="0"/>
            <a:t>Сравнивать: «другие дети…», «посмотри на Петю». Это не мотивирует, а изолирует</a:t>
          </a:r>
          <a:endParaRPr lang="ru-RU" dirty="0"/>
        </a:p>
      </dgm:t>
    </dgm:pt>
    <dgm:pt modelId="{19EEAD93-1676-4DEE-87BF-5C9CF4F95559}" type="parTrans" cxnId="{8AA57E31-828A-408E-8734-1D0EEFD531E3}">
      <dgm:prSet/>
      <dgm:spPr/>
      <dgm:t>
        <a:bodyPr/>
        <a:lstStyle/>
        <a:p>
          <a:endParaRPr lang="ru-RU"/>
        </a:p>
      </dgm:t>
    </dgm:pt>
    <dgm:pt modelId="{B93B4F9C-8C32-4A81-AD13-FFCC8F52E058}" type="sibTrans" cxnId="{8AA57E31-828A-408E-8734-1D0EEFD531E3}">
      <dgm:prSet/>
      <dgm:spPr/>
      <dgm:t>
        <a:bodyPr/>
        <a:lstStyle/>
        <a:p>
          <a:endParaRPr lang="ru-RU"/>
        </a:p>
      </dgm:t>
    </dgm:pt>
    <dgm:pt modelId="{1814D98D-C304-4C9B-B940-5D9B148904E0}">
      <dgm:prSet/>
      <dgm:spPr/>
      <dgm:t>
        <a:bodyPr/>
        <a:lstStyle/>
        <a:p>
          <a:r>
            <a:rPr lang="ru-RU" b="0" i="0"/>
            <a:t>Демонстрировать собственную панику и неуверенность. Дети считывают состояние взрослого мгновенно.</a:t>
          </a:r>
          <a:endParaRPr lang="ru-RU"/>
        </a:p>
      </dgm:t>
    </dgm:pt>
    <dgm:pt modelId="{B0559FD1-06D5-4C4C-9249-AC1B46018977}" type="parTrans" cxnId="{A0215019-D673-4296-B793-D06E7A588A65}">
      <dgm:prSet/>
      <dgm:spPr/>
      <dgm:t>
        <a:bodyPr/>
        <a:lstStyle/>
        <a:p>
          <a:endParaRPr lang="ru-RU"/>
        </a:p>
      </dgm:t>
    </dgm:pt>
    <dgm:pt modelId="{71B5D44A-EEDB-4EF0-9171-29186E7A6D8A}" type="sibTrans" cxnId="{A0215019-D673-4296-B793-D06E7A588A65}">
      <dgm:prSet/>
      <dgm:spPr/>
      <dgm:t>
        <a:bodyPr/>
        <a:lstStyle/>
        <a:p>
          <a:endParaRPr lang="ru-RU"/>
        </a:p>
      </dgm:t>
    </dgm:pt>
    <dgm:pt modelId="{06057207-5011-40C4-8A7D-CBAAB2EFE6CF}">
      <dgm:prSet/>
      <dgm:spPr/>
      <dgm:t>
        <a:bodyPr/>
        <a:lstStyle/>
        <a:p>
          <a:r>
            <a:rPr lang="ru-RU" b="0" i="0" dirty="0"/>
            <a:t>Действовать в одиночку, в обход администрации и психолога. Это не про инициативу, а про хаос</a:t>
          </a:r>
          <a:endParaRPr lang="ru-RU" dirty="0"/>
        </a:p>
      </dgm:t>
    </dgm:pt>
    <dgm:pt modelId="{5DE05C47-87A0-4470-9006-D90B3F2DDAF0}" type="parTrans" cxnId="{6636379D-DC71-4099-B276-410A95EB5D60}">
      <dgm:prSet/>
      <dgm:spPr/>
      <dgm:t>
        <a:bodyPr/>
        <a:lstStyle/>
        <a:p>
          <a:endParaRPr lang="ru-RU"/>
        </a:p>
      </dgm:t>
    </dgm:pt>
    <dgm:pt modelId="{336DF0CD-275C-4DF5-B9A2-C0E31B06C9E3}" type="sibTrans" cxnId="{6636379D-DC71-4099-B276-410A95EB5D60}">
      <dgm:prSet/>
      <dgm:spPr/>
      <dgm:t>
        <a:bodyPr/>
        <a:lstStyle/>
        <a:p>
          <a:endParaRPr lang="ru-RU"/>
        </a:p>
      </dgm:t>
    </dgm:pt>
    <dgm:pt modelId="{516E938C-2380-4B28-BD03-A79E503E153D}">
      <dgm:prSet/>
      <dgm:spPr/>
      <dgm:t>
        <a:bodyPr/>
        <a:lstStyle/>
        <a:p>
          <a:r>
            <a:rPr lang="ru-RU" b="0" i="0" dirty="0"/>
            <a:t>Если сомневаетесь — остановитесь.  Возьмите паузу.  Обратитесь к коллегам.                  Профессиональная зрелость — это умение вовремя сказать: "Я не знаю, давайте решать вместе"</a:t>
          </a:r>
          <a:endParaRPr lang="ru-RU" dirty="0"/>
        </a:p>
      </dgm:t>
    </dgm:pt>
    <dgm:pt modelId="{7C8056BD-F265-48F5-B97F-F253A0A129B3}" type="parTrans" cxnId="{B2239B4D-2670-42E4-A26E-4DABA54E959A}">
      <dgm:prSet/>
      <dgm:spPr/>
      <dgm:t>
        <a:bodyPr/>
        <a:lstStyle/>
        <a:p>
          <a:endParaRPr lang="ru-RU"/>
        </a:p>
      </dgm:t>
    </dgm:pt>
    <dgm:pt modelId="{A2761CCE-4411-4864-B015-0897C7F0B31B}" type="sibTrans" cxnId="{B2239B4D-2670-42E4-A26E-4DABA54E959A}">
      <dgm:prSet/>
      <dgm:spPr/>
      <dgm:t>
        <a:bodyPr/>
        <a:lstStyle/>
        <a:p>
          <a:endParaRPr lang="ru-RU"/>
        </a:p>
      </dgm:t>
    </dgm:pt>
    <dgm:pt modelId="{EF354091-F5BF-4C60-9A80-920217717643}" type="pres">
      <dgm:prSet presAssocID="{FE55BF07-F306-42D2-93F1-95CF6D00C29B}" presName="vert0" presStyleCnt="0">
        <dgm:presLayoutVars>
          <dgm:dir/>
          <dgm:animOne val="branch"/>
          <dgm:animLvl val="lvl"/>
        </dgm:presLayoutVars>
      </dgm:prSet>
      <dgm:spPr/>
    </dgm:pt>
    <dgm:pt modelId="{3F71E0EA-A41B-481D-9D9C-0A9F70C82222}" type="pres">
      <dgm:prSet presAssocID="{35AC0302-B690-490D-9C0D-0232AF50EE02}" presName="thickLine" presStyleLbl="alignNode1" presStyleIdx="0" presStyleCnt="5"/>
      <dgm:spPr/>
    </dgm:pt>
    <dgm:pt modelId="{BB0ADFB6-3ABF-4198-9C27-719E1E428CC7}" type="pres">
      <dgm:prSet presAssocID="{35AC0302-B690-490D-9C0D-0232AF50EE02}" presName="horz1" presStyleCnt="0"/>
      <dgm:spPr/>
    </dgm:pt>
    <dgm:pt modelId="{44FD8C8D-8B5C-46F5-9B42-AF7E31D8254A}" type="pres">
      <dgm:prSet presAssocID="{35AC0302-B690-490D-9C0D-0232AF50EE02}" presName="tx1" presStyleLbl="revTx" presStyleIdx="0" presStyleCnt="5"/>
      <dgm:spPr/>
    </dgm:pt>
    <dgm:pt modelId="{B4D2AE1B-A9EA-4A80-AC1B-6C2C48DBADF1}" type="pres">
      <dgm:prSet presAssocID="{35AC0302-B690-490D-9C0D-0232AF50EE02}" presName="vert1" presStyleCnt="0"/>
      <dgm:spPr/>
    </dgm:pt>
    <dgm:pt modelId="{D9A590F0-2997-4322-B09F-1A79DB9A67A7}" type="pres">
      <dgm:prSet presAssocID="{689993D9-82AB-4D9A-B1BA-5DFA2969C601}" presName="thickLine" presStyleLbl="alignNode1" presStyleIdx="1" presStyleCnt="5"/>
      <dgm:spPr/>
    </dgm:pt>
    <dgm:pt modelId="{CC407777-6E61-4D2F-893C-9CFC06DE479C}" type="pres">
      <dgm:prSet presAssocID="{689993D9-82AB-4D9A-B1BA-5DFA2969C601}" presName="horz1" presStyleCnt="0"/>
      <dgm:spPr/>
    </dgm:pt>
    <dgm:pt modelId="{850322C5-FEA0-417B-B0D3-F762010CD1DC}" type="pres">
      <dgm:prSet presAssocID="{689993D9-82AB-4D9A-B1BA-5DFA2969C601}" presName="tx1" presStyleLbl="revTx" presStyleIdx="1" presStyleCnt="5"/>
      <dgm:spPr/>
    </dgm:pt>
    <dgm:pt modelId="{DA4DF37E-EAA7-4A81-926D-1A68F8AD7A96}" type="pres">
      <dgm:prSet presAssocID="{689993D9-82AB-4D9A-B1BA-5DFA2969C601}" presName="vert1" presStyleCnt="0"/>
      <dgm:spPr/>
    </dgm:pt>
    <dgm:pt modelId="{91B10DD5-E7C7-4C9F-9A88-2667D684E35D}" type="pres">
      <dgm:prSet presAssocID="{1814D98D-C304-4C9B-B940-5D9B148904E0}" presName="thickLine" presStyleLbl="alignNode1" presStyleIdx="2" presStyleCnt="5"/>
      <dgm:spPr/>
    </dgm:pt>
    <dgm:pt modelId="{3128FC30-2402-448F-9E09-F3D475423F06}" type="pres">
      <dgm:prSet presAssocID="{1814D98D-C304-4C9B-B940-5D9B148904E0}" presName="horz1" presStyleCnt="0"/>
      <dgm:spPr/>
    </dgm:pt>
    <dgm:pt modelId="{75A932CE-08FE-4656-BB8A-10F020323587}" type="pres">
      <dgm:prSet presAssocID="{1814D98D-C304-4C9B-B940-5D9B148904E0}" presName="tx1" presStyleLbl="revTx" presStyleIdx="2" presStyleCnt="5"/>
      <dgm:spPr/>
    </dgm:pt>
    <dgm:pt modelId="{989CA934-A7AC-45D9-B06B-A74586E5CD43}" type="pres">
      <dgm:prSet presAssocID="{1814D98D-C304-4C9B-B940-5D9B148904E0}" presName="vert1" presStyleCnt="0"/>
      <dgm:spPr/>
    </dgm:pt>
    <dgm:pt modelId="{3825FF00-EFB0-4B9C-9463-19F948B8F61E}" type="pres">
      <dgm:prSet presAssocID="{06057207-5011-40C4-8A7D-CBAAB2EFE6CF}" presName="thickLine" presStyleLbl="alignNode1" presStyleIdx="3" presStyleCnt="5"/>
      <dgm:spPr/>
    </dgm:pt>
    <dgm:pt modelId="{1AAD65AF-2F9B-4758-8B2E-954281E08DD3}" type="pres">
      <dgm:prSet presAssocID="{06057207-5011-40C4-8A7D-CBAAB2EFE6CF}" presName="horz1" presStyleCnt="0"/>
      <dgm:spPr/>
    </dgm:pt>
    <dgm:pt modelId="{0B8EFD8E-904E-4ECE-A488-F6E003681EAE}" type="pres">
      <dgm:prSet presAssocID="{06057207-5011-40C4-8A7D-CBAAB2EFE6CF}" presName="tx1" presStyleLbl="revTx" presStyleIdx="3" presStyleCnt="5"/>
      <dgm:spPr/>
    </dgm:pt>
    <dgm:pt modelId="{EF676562-7729-4934-B7B0-5799C4C82321}" type="pres">
      <dgm:prSet presAssocID="{06057207-5011-40C4-8A7D-CBAAB2EFE6CF}" presName="vert1" presStyleCnt="0"/>
      <dgm:spPr/>
    </dgm:pt>
    <dgm:pt modelId="{3D85A2BB-2350-4B70-82E6-C2C91F85A9B8}" type="pres">
      <dgm:prSet presAssocID="{516E938C-2380-4B28-BD03-A79E503E153D}" presName="thickLine" presStyleLbl="alignNode1" presStyleIdx="4" presStyleCnt="5"/>
      <dgm:spPr/>
    </dgm:pt>
    <dgm:pt modelId="{138312FA-1461-4C9E-9BEA-04F5EE9E97A4}" type="pres">
      <dgm:prSet presAssocID="{516E938C-2380-4B28-BD03-A79E503E153D}" presName="horz1" presStyleCnt="0"/>
      <dgm:spPr/>
    </dgm:pt>
    <dgm:pt modelId="{82FAA500-D03A-421C-AC7F-7A4A44B9EA14}" type="pres">
      <dgm:prSet presAssocID="{516E938C-2380-4B28-BD03-A79E503E153D}" presName="tx1" presStyleLbl="revTx" presStyleIdx="4" presStyleCnt="5"/>
      <dgm:spPr/>
    </dgm:pt>
    <dgm:pt modelId="{037F8EBD-2E49-4C74-AA85-317C5951BFA9}" type="pres">
      <dgm:prSet presAssocID="{516E938C-2380-4B28-BD03-A79E503E153D}" presName="vert1" presStyleCnt="0"/>
      <dgm:spPr/>
    </dgm:pt>
  </dgm:ptLst>
  <dgm:cxnLst>
    <dgm:cxn modelId="{E108DE05-B89C-4AFB-9935-6EABE7CAD847}" type="presOf" srcId="{35AC0302-B690-490D-9C0D-0232AF50EE02}" destId="{44FD8C8D-8B5C-46F5-9B42-AF7E31D8254A}" srcOrd="0" destOrd="0" presId="urn:microsoft.com/office/officeart/2008/layout/LinedList"/>
    <dgm:cxn modelId="{A0215019-D673-4296-B793-D06E7A588A65}" srcId="{FE55BF07-F306-42D2-93F1-95CF6D00C29B}" destId="{1814D98D-C304-4C9B-B940-5D9B148904E0}" srcOrd="2" destOrd="0" parTransId="{B0559FD1-06D5-4C4C-9249-AC1B46018977}" sibTransId="{71B5D44A-EEDB-4EF0-9171-29186E7A6D8A}"/>
    <dgm:cxn modelId="{8AA57E31-828A-408E-8734-1D0EEFD531E3}" srcId="{FE55BF07-F306-42D2-93F1-95CF6D00C29B}" destId="{689993D9-82AB-4D9A-B1BA-5DFA2969C601}" srcOrd="1" destOrd="0" parTransId="{19EEAD93-1676-4DEE-87BF-5C9CF4F95559}" sibTransId="{B93B4F9C-8C32-4A81-AD13-FFCC8F52E058}"/>
    <dgm:cxn modelId="{9A82CB3E-5E30-45F0-8286-84AFE8978FF8}" type="presOf" srcId="{FE55BF07-F306-42D2-93F1-95CF6D00C29B}" destId="{EF354091-F5BF-4C60-9A80-920217717643}" srcOrd="0" destOrd="0" presId="urn:microsoft.com/office/officeart/2008/layout/LinedList"/>
    <dgm:cxn modelId="{44C2B445-59AC-4B9A-831B-FDFF1A15815B}" type="presOf" srcId="{689993D9-82AB-4D9A-B1BA-5DFA2969C601}" destId="{850322C5-FEA0-417B-B0D3-F762010CD1DC}" srcOrd="0" destOrd="0" presId="urn:microsoft.com/office/officeart/2008/layout/LinedList"/>
    <dgm:cxn modelId="{2ADC4E66-97B8-40DE-AEB5-5FAE3FA19F8A}" srcId="{FE55BF07-F306-42D2-93F1-95CF6D00C29B}" destId="{35AC0302-B690-490D-9C0D-0232AF50EE02}" srcOrd="0" destOrd="0" parTransId="{B3BE54D1-C7D1-4598-BBE7-EB36241CF5D9}" sibTransId="{73F6B6C0-8389-4879-A8AC-E3838C92FE38}"/>
    <dgm:cxn modelId="{B2239B4D-2670-42E4-A26E-4DABA54E959A}" srcId="{FE55BF07-F306-42D2-93F1-95CF6D00C29B}" destId="{516E938C-2380-4B28-BD03-A79E503E153D}" srcOrd="4" destOrd="0" parTransId="{7C8056BD-F265-48F5-B97F-F253A0A129B3}" sibTransId="{A2761CCE-4411-4864-B015-0897C7F0B31B}"/>
    <dgm:cxn modelId="{00561578-D4BA-4E15-B14E-80EA932F2BD4}" type="presOf" srcId="{516E938C-2380-4B28-BD03-A79E503E153D}" destId="{82FAA500-D03A-421C-AC7F-7A4A44B9EA14}" srcOrd="0" destOrd="0" presId="urn:microsoft.com/office/officeart/2008/layout/LinedList"/>
    <dgm:cxn modelId="{6636379D-DC71-4099-B276-410A95EB5D60}" srcId="{FE55BF07-F306-42D2-93F1-95CF6D00C29B}" destId="{06057207-5011-40C4-8A7D-CBAAB2EFE6CF}" srcOrd="3" destOrd="0" parTransId="{5DE05C47-87A0-4470-9006-D90B3F2DDAF0}" sibTransId="{336DF0CD-275C-4DF5-B9A2-C0E31B06C9E3}"/>
    <dgm:cxn modelId="{759AE6C6-B1B3-464E-9121-71B84DF6EEAF}" type="presOf" srcId="{06057207-5011-40C4-8A7D-CBAAB2EFE6CF}" destId="{0B8EFD8E-904E-4ECE-A488-F6E003681EAE}" srcOrd="0" destOrd="0" presId="urn:microsoft.com/office/officeart/2008/layout/LinedList"/>
    <dgm:cxn modelId="{CCECD2D8-AC56-4318-B249-CF646BCD1FE3}" type="presOf" srcId="{1814D98D-C304-4C9B-B940-5D9B148904E0}" destId="{75A932CE-08FE-4656-BB8A-10F020323587}" srcOrd="0" destOrd="0" presId="urn:microsoft.com/office/officeart/2008/layout/LinedList"/>
    <dgm:cxn modelId="{DD2724BE-7961-41D3-A576-4659AA2805E8}" type="presParOf" srcId="{EF354091-F5BF-4C60-9A80-920217717643}" destId="{3F71E0EA-A41B-481D-9D9C-0A9F70C82222}" srcOrd="0" destOrd="0" presId="urn:microsoft.com/office/officeart/2008/layout/LinedList"/>
    <dgm:cxn modelId="{BF3F1BE3-EAC1-45F5-AEB7-796232F6CB0B}" type="presParOf" srcId="{EF354091-F5BF-4C60-9A80-920217717643}" destId="{BB0ADFB6-3ABF-4198-9C27-719E1E428CC7}" srcOrd="1" destOrd="0" presId="urn:microsoft.com/office/officeart/2008/layout/LinedList"/>
    <dgm:cxn modelId="{B3C9F141-3320-4CD3-8B90-27D1F92585DB}" type="presParOf" srcId="{BB0ADFB6-3ABF-4198-9C27-719E1E428CC7}" destId="{44FD8C8D-8B5C-46F5-9B42-AF7E31D8254A}" srcOrd="0" destOrd="0" presId="urn:microsoft.com/office/officeart/2008/layout/LinedList"/>
    <dgm:cxn modelId="{DF6B8075-D002-43D4-BDAF-48896FBC39D3}" type="presParOf" srcId="{BB0ADFB6-3ABF-4198-9C27-719E1E428CC7}" destId="{B4D2AE1B-A9EA-4A80-AC1B-6C2C48DBADF1}" srcOrd="1" destOrd="0" presId="urn:microsoft.com/office/officeart/2008/layout/LinedList"/>
    <dgm:cxn modelId="{22ADBADC-8DFC-462A-BB49-BB547E96FE07}" type="presParOf" srcId="{EF354091-F5BF-4C60-9A80-920217717643}" destId="{D9A590F0-2997-4322-B09F-1A79DB9A67A7}" srcOrd="2" destOrd="0" presId="urn:microsoft.com/office/officeart/2008/layout/LinedList"/>
    <dgm:cxn modelId="{5CFF6A37-E32E-4738-92B2-96D7690A24FC}" type="presParOf" srcId="{EF354091-F5BF-4C60-9A80-920217717643}" destId="{CC407777-6E61-4D2F-893C-9CFC06DE479C}" srcOrd="3" destOrd="0" presId="urn:microsoft.com/office/officeart/2008/layout/LinedList"/>
    <dgm:cxn modelId="{A0879A9E-9EEE-4862-85E8-43B49A43983C}" type="presParOf" srcId="{CC407777-6E61-4D2F-893C-9CFC06DE479C}" destId="{850322C5-FEA0-417B-B0D3-F762010CD1DC}" srcOrd="0" destOrd="0" presId="urn:microsoft.com/office/officeart/2008/layout/LinedList"/>
    <dgm:cxn modelId="{7982AE1A-921D-4468-A87E-15A9261EF16B}" type="presParOf" srcId="{CC407777-6E61-4D2F-893C-9CFC06DE479C}" destId="{DA4DF37E-EAA7-4A81-926D-1A68F8AD7A96}" srcOrd="1" destOrd="0" presId="urn:microsoft.com/office/officeart/2008/layout/LinedList"/>
    <dgm:cxn modelId="{4C165B74-1CA4-4BF0-8CCF-53183218EF85}" type="presParOf" srcId="{EF354091-F5BF-4C60-9A80-920217717643}" destId="{91B10DD5-E7C7-4C9F-9A88-2667D684E35D}" srcOrd="4" destOrd="0" presId="urn:microsoft.com/office/officeart/2008/layout/LinedList"/>
    <dgm:cxn modelId="{F06C5B84-B9C2-4A71-BA86-2AF194A9C3E6}" type="presParOf" srcId="{EF354091-F5BF-4C60-9A80-920217717643}" destId="{3128FC30-2402-448F-9E09-F3D475423F06}" srcOrd="5" destOrd="0" presId="urn:microsoft.com/office/officeart/2008/layout/LinedList"/>
    <dgm:cxn modelId="{06F36C8E-8A55-4A9B-8F7D-56960D8546B0}" type="presParOf" srcId="{3128FC30-2402-448F-9E09-F3D475423F06}" destId="{75A932CE-08FE-4656-BB8A-10F020323587}" srcOrd="0" destOrd="0" presId="urn:microsoft.com/office/officeart/2008/layout/LinedList"/>
    <dgm:cxn modelId="{57FFD929-E754-46F5-984B-5A91E3575B30}" type="presParOf" srcId="{3128FC30-2402-448F-9E09-F3D475423F06}" destId="{989CA934-A7AC-45D9-B06B-A74586E5CD43}" srcOrd="1" destOrd="0" presId="urn:microsoft.com/office/officeart/2008/layout/LinedList"/>
    <dgm:cxn modelId="{B2689E56-4131-41AA-86F7-C0DDFC9119E7}" type="presParOf" srcId="{EF354091-F5BF-4C60-9A80-920217717643}" destId="{3825FF00-EFB0-4B9C-9463-19F948B8F61E}" srcOrd="6" destOrd="0" presId="urn:microsoft.com/office/officeart/2008/layout/LinedList"/>
    <dgm:cxn modelId="{EE290A04-2E4B-4B00-B7CB-BCBCDD4E149A}" type="presParOf" srcId="{EF354091-F5BF-4C60-9A80-920217717643}" destId="{1AAD65AF-2F9B-4758-8B2E-954281E08DD3}" srcOrd="7" destOrd="0" presId="urn:microsoft.com/office/officeart/2008/layout/LinedList"/>
    <dgm:cxn modelId="{46F93228-FD50-44EA-8EFA-3078A319AFA5}" type="presParOf" srcId="{1AAD65AF-2F9B-4758-8B2E-954281E08DD3}" destId="{0B8EFD8E-904E-4ECE-A488-F6E003681EAE}" srcOrd="0" destOrd="0" presId="urn:microsoft.com/office/officeart/2008/layout/LinedList"/>
    <dgm:cxn modelId="{974D5044-4435-4F58-9931-CE9480F20E45}" type="presParOf" srcId="{1AAD65AF-2F9B-4758-8B2E-954281E08DD3}" destId="{EF676562-7729-4934-B7B0-5799C4C82321}" srcOrd="1" destOrd="0" presId="urn:microsoft.com/office/officeart/2008/layout/LinedList"/>
    <dgm:cxn modelId="{D1ECED84-CFD5-4650-897D-987BCDAE9161}" type="presParOf" srcId="{EF354091-F5BF-4C60-9A80-920217717643}" destId="{3D85A2BB-2350-4B70-82E6-C2C91F85A9B8}" srcOrd="8" destOrd="0" presId="urn:microsoft.com/office/officeart/2008/layout/LinedList"/>
    <dgm:cxn modelId="{8217C454-AA8B-4979-8CF7-4B45C827CD4A}" type="presParOf" srcId="{EF354091-F5BF-4C60-9A80-920217717643}" destId="{138312FA-1461-4C9E-9BEA-04F5EE9E97A4}" srcOrd="9" destOrd="0" presId="urn:microsoft.com/office/officeart/2008/layout/LinedList"/>
    <dgm:cxn modelId="{17CB709D-7FCB-4CE4-A243-6626345DFEAA}" type="presParOf" srcId="{138312FA-1461-4C9E-9BEA-04F5EE9E97A4}" destId="{82FAA500-D03A-421C-AC7F-7A4A44B9EA14}" srcOrd="0" destOrd="0" presId="urn:microsoft.com/office/officeart/2008/layout/LinedList"/>
    <dgm:cxn modelId="{414B006C-27C8-4F1A-B020-798641F2CAFF}" type="presParOf" srcId="{138312FA-1461-4C9E-9BEA-04F5EE9E97A4}" destId="{037F8EBD-2E49-4C74-AA85-317C5951BFA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FAD0FDE-F6CC-4DA3-B294-3D4C9595D2B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0657D47-F3AD-4707-A975-4E2E8938ACEB}">
      <dgm:prSet/>
      <dgm:spPr/>
      <dgm:t>
        <a:bodyPr/>
        <a:lstStyle/>
        <a:p>
          <a:r>
            <a:rPr lang="ru-RU" b="0" i="0" dirty="0"/>
            <a:t>Кризисная ситуация — это всегда проверка.                                           Проверка не только знаний, но и человеческой зрелости</a:t>
          </a:r>
          <a:endParaRPr lang="ru-RU" dirty="0"/>
        </a:p>
      </dgm:t>
    </dgm:pt>
    <dgm:pt modelId="{13F73130-2C36-4705-A225-1E63A47E3C6F}" type="parTrans" cxnId="{73454D57-3C1F-4F93-B760-AAFE6AF209D4}">
      <dgm:prSet/>
      <dgm:spPr/>
      <dgm:t>
        <a:bodyPr/>
        <a:lstStyle/>
        <a:p>
          <a:endParaRPr lang="ru-RU"/>
        </a:p>
      </dgm:t>
    </dgm:pt>
    <dgm:pt modelId="{F59B8AF5-43F1-4720-AF49-A7B6CB321ADD}" type="sibTrans" cxnId="{73454D57-3C1F-4F93-B760-AAFE6AF209D4}">
      <dgm:prSet/>
      <dgm:spPr/>
      <dgm:t>
        <a:bodyPr/>
        <a:lstStyle/>
        <a:p>
          <a:endParaRPr lang="ru-RU"/>
        </a:p>
      </dgm:t>
    </dgm:pt>
    <dgm:pt modelId="{A111BAFB-9AE8-48A7-BD7F-A8C79AE4A5FF}">
      <dgm:prSet/>
      <dgm:spPr/>
      <dgm:t>
        <a:bodyPr/>
        <a:lstStyle/>
        <a:p>
          <a:r>
            <a:rPr lang="ru-RU" b="0" i="0" dirty="0"/>
            <a:t>Три опоры, на которых держится ваша устойчивость:</a:t>
          </a:r>
          <a:br>
            <a:rPr lang="ru-RU" b="0" i="0" dirty="0"/>
          </a:br>
          <a:r>
            <a:rPr lang="ru-RU" b="0" i="0" dirty="0"/>
            <a:t>— Знания. Вы их сейчас получаете.</a:t>
          </a:r>
          <a:br>
            <a:rPr lang="ru-RU" b="0" i="0" dirty="0"/>
          </a:br>
          <a:r>
            <a:rPr lang="ru-RU" b="0" i="0" dirty="0"/>
            <a:t>— Поддержка коллег. Вы не один.</a:t>
          </a:r>
          <a:br>
            <a:rPr lang="ru-RU" b="0" i="0" dirty="0"/>
          </a:br>
          <a:r>
            <a:rPr lang="ru-RU" b="0" i="0" dirty="0"/>
            <a:t>— Навыки саморегуляции. Дышите. Делайте паузу. Опирайтесь на алгоритм.</a:t>
          </a:r>
          <a:endParaRPr lang="ru-RU" dirty="0"/>
        </a:p>
      </dgm:t>
    </dgm:pt>
    <dgm:pt modelId="{379B7CCE-83FF-4D87-98FE-78074BDADF1D}" type="parTrans" cxnId="{83C77746-5C6E-45B7-9249-DF804104BCE8}">
      <dgm:prSet/>
      <dgm:spPr/>
      <dgm:t>
        <a:bodyPr/>
        <a:lstStyle/>
        <a:p>
          <a:endParaRPr lang="ru-RU"/>
        </a:p>
      </dgm:t>
    </dgm:pt>
    <dgm:pt modelId="{B03E1D2B-3CD2-4154-A711-65881BCE6B5D}" type="sibTrans" cxnId="{83C77746-5C6E-45B7-9249-DF804104BCE8}">
      <dgm:prSet/>
      <dgm:spPr/>
      <dgm:t>
        <a:bodyPr/>
        <a:lstStyle/>
        <a:p>
          <a:endParaRPr lang="ru-RU"/>
        </a:p>
      </dgm:t>
    </dgm:pt>
    <dgm:pt modelId="{9AAC6055-DB4E-4185-978F-2FF8E70A931C}">
      <dgm:prSet/>
      <dgm:spPr/>
      <dgm:t>
        <a:bodyPr/>
        <a:lstStyle/>
        <a:p>
          <a:r>
            <a:rPr lang="ru-RU" b="0" i="0" dirty="0"/>
            <a:t>Помните: вы можете быть тем взрослым, который не отвернется, не испугается, не обесценит.                                                                                                      Ваша устойчивость — это островок безопасности для ребенка в сложной жизненной ситуации</a:t>
          </a:r>
          <a:endParaRPr lang="ru-RU" dirty="0"/>
        </a:p>
      </dgm:t>
    </dgm:pt>
    <dgm:pt modelId="{3D74850A-7D7B-44D7-89A0-5ECCD07E31B6}" type="parTrans" cxnId="{44900AC5-34CE-4749-8804-F0A03A26FD6D}">
      <dgm:prSet/>
      <dgm:spPr/>
      <dgm:t>
        <a:bodyPr/>
        <a:lstStyle/>
        <a:p>
          <a:endParaRPr lang="ru-RU"/>
        </a:p>
      </dgm:t>
    </dgm:pt>
    <dgm:pt modelId="{B47CA750-B9CB-4AB5-8194-CD680F0B02FA}" type="sibTrans" cxnId="{44900AC5-34CE-4749-8804-F0A03A26FD6D}">
      <dgm:prSet/>
      <dgm:spPr/>
      <dgm:t>
        <a:bodyPr/>
        <a:lstStyle/>
        <a:p>
          <a:endParaRPr lang="ru-RU"/>
        </a:p>
      </dgm:t>
    </dgm:pt>
    <dgm:pt modelId="{9F28C6A7-8B5B-418D-BA2A-1260961A9CD7}" type="pres">
      <dgm:prSet presAssocID="{CFAD0FDE-F6CC-4DA3-B294-3D4C9595D2BA}" presName="vert0" presStyleCnt="0">
        <dgm:presLayoutVars>
          <dgm:dir/>
          <dgm:animOne val="branch"/>
          <dgm:animLvl val="lvl"/>
        </dgm:presLayoutVars>
      </dgm:prSet>
      <dgm:spPr/>
    </dgm:pt>
    <dgm:pt modelId="{38D3390A-0E6A-4312-8CCA-E1DB1C22C61C}" type="pres">
      <dgm:prSet presAssocID="{F0657D47-F3AD-4707-A975-4E2E8938ACEB}" presName="thickLine" presStyleLbl="alignNode1" presStyleIdx="0" presStyleCnt="3" custLinFactNeighborX="0" custLinFactNeighborY="-10047"/>
      <dgm:spPr/>
    </dgm:pt>
    <dgm:pt modelId="{1B619092-DDBD-430F-9D97-C2DCB112AA0F}" type="pres">
      <dgm:prSet presAssocID="{F0657D47-F3AD-4707-A975-4E2E8938ACEB}" presName="horz1" presStyleCnt="0"/>
      <dgm:spPr/>
    </dgm:pt>
    <dgm:pt modelId="{CA550646-9E2E-4A07-8B94-EECC0C999747}" type="pres">
      <dgm:prSet presAssocID="{F0657D47-F3AD-4707-A975-4E2E8938ACEB}" presName="tx1" presStyleLbl="revTx" presStyleIdx="0" presStyleCnt="3"/>
      <dgm:spPr/>
    </dgm:pt>
    <dgm:pt modelId="{E8C45A98-D1C3-4D3B-B09B-26A37D91AC6A}" type="pres">
      <dgm:prSet presAssocID="{F0657D47-F3AD-4707-A975-4E2E8938ACEB}" presName="vert1" presStyleCnt="0"/>
      <dgm:spPr/>
    </dgm:pt>
    <dgm:pt modelId="{ACF9FA53-F70F-4F43-9254-F4ECE1A65548}" type="pres">
      <dgm:prSet presAssocID="{A111BAFB-9AE8-48A7-BD7F-A8C79AE4A5FF}" presName="thickLine" presStyleLbl="alignNode1" presStyleIdx="1" presStyleCnt="3"/>
      <dgm:spPr/>
    </dgm:pt>
    <dgm:pt modelId="{B0D44607-6922-4F82-B2E9-DF6AA70C71D3}" type="pres">
      <dgm:prSet presAssocID="{A111BAFB-9AE8-48A7-BD7F-A8C79AE4A5FF}" presName="horz1" presStyleCnt="0"/>
      <dgm:spPr/>
    </dgm:pt>
    <dgm:pt modelId="{CD54E357-E2C3-4618-ACCE-5625E836DCD7}" type="pres">
      <dgm:prSet presAssocID="{A111BAFB-9AE8-48A7-BD7F-A8C79AE4A5FF}" presName="tx1" presStyleLbl="revTx" presStyleIdx="1" presStyleCnt="3"/>
      <dgm:spPr/>
    </dgm:pt>
    <dgm:pt modelId="{5CA23047-2AF3-40E1-AAE3-8A76E097DEC1}" type="pres">
      <dgm:prSet presAssocID="{A111BAFB-9AE8-48A7-BD7F-A8C79AE4A5FF}" presName="vert1" presStyleCnt="0"/>
      <dgm:spPr/>
    </dgm:pt>
    <dgm:pt modelId="{B5790A86-18BF-4ED9-BB91-12565E227D84}" type="pres">
      <dgm:prSet presAssocID="{9AAC6055-DB4E-4185-978F-2FF8E70A931C}" presName="thickLine" presStyleLbl="alignNode1" presStyleIdx="2" presStyleCnt="3"/>
      <dgm:spPr/>
    </dgm:pt>
    <dgm:pt modelId="{B559CAAC-E704-419D-A680-6275BE067364}" type="pres">
      <dgm:prSet presAssocID="{9AAC6055-DB4E-4185-978F-2FF8E70A931C}" presName="horz1" presStyleCnt="0"/>
      <dgm:spPr/>
    </dgm:pt>
    <dgm:pt modelId="{46478640-5253-4734-9EFA-393516CFA726}" type="pres">
      <dgm:prSet presAssocID="{9AAC6055-DB4E-4185-978F-2FF8E70A931C}" presName="tx1" presStyleLbl="revTx" presStyleIdx="2" presStyleCnt="3"/>
      <dgm:spPr/>
    </dgm:pt>
    <dgm:pt modelId="{0EA9365E-34B7-4942-9D1B-35AFC2EC433F}" type="pres">
      <dgm:prSet presAssocID="{9AAC6055-DB4E-4185-978F-2FF8E70A931C}" presName="vert1" presStyleCnt="0"/>
      <dgm:spPr/>
    </dgm:pt>
  </dgm:ptLst>
  <dgm:cxnLst>
    <dgm:cxn modelId="{2750A833-F122-4C5D-A7A8-8E1AABB816C9}" type="presOf" srcId="{A111BAFB-9AE8-48A7-BD7F-A8C79AE4A5FF}" destId="{CD54E357-E2C3-4618-ACCE-5625E836DCD7}" srcOrd="0" destOrd="0" presId="urn:microsoft.com/office/officeart/2008/layout/LinedList"/>
    <dgm:cxn modelId="{83C77746-5C6E-45B7-9249-DF804104BCE8}" srcId="{CFAD0FDE-F6CC-4DA3-B294-3D4C9595D2BA}" destId="{A111BAFB-9AE8-48A7-BD7F-A8C79AE4A5FF}" srcOrd="1" destOrd="0" parTransId="{379B7CCE-83FF-4D87-98FE-78074BDADF1D}" sibTransId="{B03E1D2B-3CD2-4154-A711-65881BCE6B5D}"/>
    <dgm:cxn modelId="{73454D57-3C1F-4F93-B760-AAFE6AF209D4}" srcId="{CFAD0FDE-F6CC-4DA3-B294-3D4C9595D2BA}" destId="{F0657D47-F3AD-4707-A975-4E2E8938ACEB}" srcOrd="0" destOrd="0" parTransId="{13F73130-2C36-4705-A225-1E63A47E3C6F}" sibTransId="{F59B8AF5-43F1-4720-AF49-A7B6CB321ADD}"/>
    <dgm:cxn modelId="{E4373291-0BA9-488C-9569-2EBED62F7AAF}" type="presOf" srcId="{F0657D47-F3AD-4707-A975-4E2E8938ACEB}" destId="{CA550646-9E2E-4A07-8B94-EECC0C999747}" srcOrd="0" destOrd="0" presId="urn:microsoft.com/office/officeart/2008/layout/LinedList"/>
    <dgm:cxn modelId="{44900AC5-34CE-4749-8804-F0A03A26FD6D}" srcId="{CFAD0FDE-F6CC-4DA3-B294-3D4C9595D2BA}" destId="{9AAC6055-DB4E-4185-978F-2FF8E70A931C}" srcOrd="2" destOrd="0" parTransId="{3D74850A-7D7B-44D7-89A0-5ECCD07E31B6}" sibTransId="{B47CA750-B9CB-4AB5-8194-CD680F0B02FA}"/>
    <dgm:cxn modelId="{07A614CD-A93B-4546-A55D-DC278D80519A}" type="presOf" srcId="{9AAC6055-DB4E-4185-978F-2FF8E70A931C}" destId="{46478640-5253-4734-9EFA-393516CFA726}" srcOrd="0" destOrd="0" presId="urn:microsoft.com/office/officeart/2008/layout/LinedList"/>
    <dgm:cxn modelId="{DA3C5FD4-778F-45CD-8150-EF7C252ACE11}" type="presOf" srcId="{CFAD0FDE-F6CC-4DA3-B294-3D4C9595D2BA}" destId="{9F28C6A7-8B5B-418D-BA2A-1260961A9CD7}" srcOrd="0" destOrd="0" presId="urn:microsoft.com/office/officeart/2008/layout/LinedList"/>
    <dgm:cxn modelId="{B4AF1C60-390A-4A81-8D47-E0241A869311}" type="presParOf" srcId="{9F28C6A7-8B5B-418D-BA2A-1260961A9CD7}" destId="{38D3390A-0E6A-4312-8CCA-E1DB1C22C61C}" srcOrd="0" destOrd="0" presId="urn:microsoft.com/office/officeart/2008/layout/LinedList"/>
    <dgm:cxn modelId="{226A1863-665A-4CAF-82E3-BA8CF7538F24}" type="presParOf" srcId="{9F28C6A7-8B5B-418D-BA2A-1260961A9CD7}" destId="{1B619092-DDBD-430F-9D97-C2DCB112AA0F}" srcOrd="1" destOrd="0" presId="urn:microsoft.com/office/officeart/2008/layout/LinedList"/>
    <dgm:cxn modelId="{3FF74DFE-DD28-44E7-9CDE-501FE6225DBA}" type="presParOf" srcId="{1B619092-DDBD-430F-9D97-C2DCB112AA0F}" destId="{CA550646-9E2E-4A07-8B94-EECC0C999747}" srcOrd="0" destOrd="0" presId="urn:microsoft.com/office/officeart/2008/layout/LinedList"/>
    <dgm:cxn modelId="{21334221-40AF-4FBF-995A-3C9B318F9065}" type="presParOf" srcId="{1B619092-DDBD-430F-9D97-C2DCB112AA0F}" destId="{E8C45A98-D1C3-4D3B-B09B-26A37D91AC6A}" srcOrd="1" destOrd="0" presId="urn:microsoft.com/office/officeart/2008/layout/LinedList"/>
    <dgm:cxn modelId="{DDF6E928-028A-432C-A9F7-211AB751FDA2}" type="presParOf" srcId="{9F28C6A7-8B5B-418D-BA2A-1260961A9CD7}" destId="{ACF9FA53-F70F-4F43-9254-F4ECE1A65548}" srcOrd="2" destOrd="0" presId="urn:microsoft.com/office/officeart/2008/layout/LinedList"/>
    <dgm:cxn modelId="{E5B36AD8-DB43-45E6-B8DF-2E9144E303DE}" type="presParOf" srcId="{9F28C6A7-8B5B-418D-BA2A-1260961A9CD7}" destId="{B0D44607-6922-4F82-B2E9-DF6AA70C71D3}" srcOrd="3" destOrd="0" presId="urn:microsoft.com/office/officeart/2008/layout/LinedList"/>
    <dgm:cxn modelId="{E24F5DD7-3ECA-411C-8F6A-277C27CBA6EE}" type="presParOf" srcId="{B0D44607-6922-4F82-B2E9-DF6AA70C71D3}" destId="{CD54E357-E2C3-4618-ACCE-5625E836DCD7}" srcOrd="0" destOrd="0" presId="urn:microsoft.com/office/officeart/2008/layout/LinedList"/>
    <dgm:cxn modelId="{B57C88E2-23FC-4C4F-A585-BCB8BD9B021F}" type="presParOf" srcId="{B0D44607-6922-4F82-B2E9-DF6AA70C71D3}" destId="{5CA23047-2AF3-40E1-AAE3-8A76E097DEC1}" srcOrd="1" destOrd="0" presId="urn:microsoft.com/office/officeart/2008/layout/LinedList"/>
    <dgm:cxn modelId="{17B63F24-2D87-4DAA-94EA-BDA9891D8AA6}" type="presParOf" srcId="{9F28C6A7-8B5B-418D-BA2A-1260961A9CD7}" destId="{B5790A86-18BF-4ED9-BB91-12565E227D84}" srcOrd="4" destOrd="0" presId="urn:microsoft.com/office/officeart/2008/layout/LinedList"/>
    <dgm:cxn modelId="{78A84159-E2D8-4FAF-A187-18831BEAEF8A}" type="presParOf" srcId="{9F28C6A7-8B5B-418D-BA2A-1260961A9CD7}" destId="{B559CAAC-E704-419D-A680-6275BE067364}" srcOrd="5" destOrd="0" presId="urn:microsoft.com/office/officeart/2008/layout/LinedList"/>
    <dgm:cxn modelId="{1A1C5D2B-29F4-474F-80DA-47CB72C4B962}" type="presParOf" srcId="{B559CAAC-E704-419D-A680-6275BE067364}" destId="{46478640-5253-4734-9EFA-393516CFA726}" srcOrd="0" destOrd="0" presId="urn:microsoft.com/office/officeart/2008/layout/LinedList"/>
    <dgm:cxn modelId="{CE6A64FB-1C65-4B71-91D5-AED4C662D21D}" type="presParOf" srcId="{B559CAAC-E704-419D-A680-6275BE067364}" destId="{0EA9365E-34B7-4942-9D1B-35AFC2EC433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05A5C3E7-8EA9-4D6D-A9AA-CA8A840E4FF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5DF822-E311-488F-B255-B3D067BD6E9E}">
      <dgm:prSet/>
      <dgm:spPr/>
      <dgm:t>
        <a:bodyPr/>
        <a:lstStyle/>
        <a:p>
          <a:r>
            <a:rPr lang="ru-RU" dirty="0" err="1"/>
            <a:t>Допсихологическая</a:t>
          </a:r>
          <a:r>
            <a:rPr lang="ru-RU" dirty="0"/>
            <a:t> помощь — первое звено, но не последнее</a:t>
          </a:r>
        </a:p>
      </dgm:t>
    </dgm:pt>
    <dgm:pt modelId="{FC3C50E8-E6C3-48BA-981B-FC90328CEE8B}" type="parTrans" cxnId="{A391A7C6-CCBA-4E9D-9B99-FB6DC3FC3F9B}">
      <dgm:prSet/>
      <dgm:spPr/>
      <dgm:t>
        <a:bodyPr/>
        <a:lstStyle/>
        <a:p>
          <a:endParaRPr lang="ru-RU"/>
        </a:p>
      </dgm:t>
    </dgm:pt>
    <dgm:pt modelId="{8244AA31-9013-4ED3-AB99-FE6DDF6C708A}" type="sibTrans" cxnId="{A391A7C6-CCBA-4E9D-9B99-FB6DC3FC3F9B}">
      <dgm:prSet/>
      <dgm:spPr/>
      <dgm:t>
        <a:bodyPr/>
        <a:lstStyle/>
        <a:p>
          <a:endParaRPr lang="ru-RU"/>
        </a:p>
      </dgm:t>
    </dgm:pt>
    <dgm:pt modelId="{49AB71A4-4A57-481C-BD86-ACB40EC38559}">
      <dgm:prSet/>
      <dgm:spPr/>
      <dgm:t>
        <a:bodyPr/>
        <a:lstStyle/>
        <a:p>
          <a:r>
            <a:rPr lang="ru-RU" dirty="0"/>
            <a:t>Задача педагога: распознать, поддержать, передать</a:t>
          </a:r>
        </a:p>
      </dgm:t>
    </dgm:pt>
    <dgm:pt modelId="{558F319E-9F9C-445A-8609-CF416CA204E5}" type="parTrans" cxnId="{8E38C65B-85D4-4239-BB20-CB0710A64C40}">
      <dgm:prSet/>
      <dgm:spPr/>
      <dgm:t>
        <a:bodyPr/>
        <a:lstStyle/>
        <a:p>
          <a:endParaRPr lang="ru-RU"/>
        </a:p>
      </dgm:t>
    </dgm:pt>
    <dgm:pt modelId="{93121889-FEB5-407F-84B7-D90520470918}" type="sibTrans" cxnId="{8E38C65B-85D4-4239-BB20-CB0710A64C40}">
      <dgm:prSet/>
      <dgm:spPr/>
      <dgm:t>
        <a:bodyPr/>
        <a:lstStyle/>
        <a:p>
          <a:endParaRPr lang="ru-RU"/>
        </a:p>
      </dgm:t>
    </dgm:pt>
    <dgm:pt modelId="{DE590060-3723-42E2-A0B5-2BB3EFB3AB73}">
      <dgm:prSet/>
      <dgm:spPr/>
      <dgm:t>
        <a:bodyPr/>
        <a:lstStyle/>
        <a:p>
          <a:r>
            <a:rPr lang="ru-RU" dirty="0"/>
            <a:t>Остальные алгоритмы — травля, агрессия, </a:t>
          </a:r>
          <a:r>
            <a:rPr lang="ru-RU" dirty="0" err="1"/>
            <a:t>аддикции</a:t>
          </a:r>
          <a:r>
            <a:rPr lang="ru-RU" dirty="0"/>
            <a:t> — требуют отдельного времени и разбираются в программе ПК</a:t>
          </a:r>
        </a:p>
      </dgm:t>
    </dgm:pt>
    <dgm:pt modelId="{22357322-77DB-493A-ACC4-58964DB50500}" type="parTrans" cxnId="{A853380F-F85B-44AB-9971-2266CF35E963}">
      <dgm:prSet/>
      <dgm:spPr/>
      <dgm:t>
        <a:bodyPr/>
        <a:lstStyle/>
        <a:p>
          <a:endParaRPr lang="ru-RU"/>
        </a:p>
      </dgm:t>
    </dgm:pt>
    <dgm:pt modelId="{5E0FCF80-BEFA-4E19-BEF5-9E53897CFFF5}" type="sibTrans" cxnId="{A853380F-F85B-44AB-9971-2266CF35E963}">
      <dgm:prSet/>
      <dgm:spPr/>
      <dgm:t>
        <a:bodyPr/>
        <a:lstStyle/>
        <a:p>
          <a:endParaRPr lang="ru-RU"/>
        </a:p>
      </dgm:t>
    </dgm:pt>
    <dgm:pt modelId="{C61B94A5-CD96-4A8A-82FF-60CB4DB5D61C}">
      <dgm:prSet/>
      <dgm:spPr/>
      <dgm:t>
        <a:bodyPr/>
        <a:lstStyle/>
        <a:p>
          <a:r>
            <a:rPr lang="ru-RU" dirty="0"/>
            <a:t>Главное: алгоритмы работают только тогда, когда внутри есть готовность их применить</a:t>
          </a:r>
        </a:p>
      </dgm:t>
    </dgm:pt>
    <dgm:pt modelId="{E716C9BD-C8FB-4A51-9FFD-3FAD9CA4C276}" type="parTrans" cxnId="{83D42735-7859-4681-9066-84839F698899}">
      <dgm:prSet/>
      <dgm:spPr/>
      <dgm:t>
        <a:bodyPr/>
        <a:lstStyle/>
        <a:p>
          <a:endParaRPr lang="ru-RU"/>
        </a:p>
      </dgm:t>
    </dgm:pt>
    <dgm:pt modelId="{709F00B5-B53A-4387-9E15-5E07C13A38BE}" type="sibTrans" cxnId="{83D42735-7859-4681-9066-84839F698899}">
      <dgm:prSet/>
      <dgm:spPr/>
      <dgm:t>
        <a:bodyPr/>
        <a:lstStyle/>
        <a:p>
          <a:endParaRPr lang="ru-RU"/>
        </a:p>
      </dgm:t>
    </dgm:pt>
    <dgm:pt modelId="{B67E407F-6D3A-4D07-B83F-FAA3AA641A7E}" type="pres">
      <dgm:prSet presAssocID="{05A5C3E7-8EA9-4D6D-A9AA-CA8A840E4FF5}" presName="vert0" presStyleCnt="0">
        <dgm:presLayoutVars>
          <dgm:dir/>
          <dgm:animOne val="branch"/>
          <dgm:animLvl val="lvl"/>
        </dgm:presLayoutVars>
      </dgm:prSet>
      <dgm:spPr/>
    </dgm:pt>
    <dgm:pt modelId="{16875E2F-CA14-42EC-A2D7-91E5AA0D5CC0}" type="pres">
      <dgm:prSet presAssocID="{6E5DF822-E311-488F-B255-B3D067BD6E9E}" presName="thickLine" presStyleLbl="alignNode1" presStyleIdx="0" presStyleCnt="4" custLinFactNeighborY="-9849"/>
      <dgm:spPr/>
    </dgm:pt>
    <dgm:pt modelId="{E81BE736-51CF-4489-81CA-CA8919086E3C}" type="pres">
      <dgm:prSet presAssocID="{6E5DF822-E311-488F-B255-B3D067BD6E9E}" presName="horz1" presStyleCnt="0"/>
      <dgm:spPr/>
    </dgm:pt>
    <dgm:pt modelId="{7826A5DE-24E8-497D-B21B-AE04EE582E55}" type="pres">
      <dgm:prSet presAssocID="{6E5DF822-E311-488F-B255-B3D067BD6E9E}" presName="tx1" presStyleLbl="revTx" presStyleIdx="0" presStyleCnt="4"/>
      <dgm:spPr/>
    </dgm:pt>
    <dgm:pt modelId="{530850B7-5FF4-4ED4-90EE-48DAE11284E6}" type="pres">
      <dgm:prSet presAssocID="{6E5DF822-E311-488F-B255-B3D067BD6E9E}" presName="vert1" presStyleCnt="0"/>
      <dgm:spPr/>
    </dgm:pt>
    <dgm:pt modelId="{66376778-6308-4709-9221-6C038F8C4315}" type="pres">
      <dgm:prSet presAssocID="{49AB71A4-4A57-481C-BD86-ACB40EC38559}" presName="thickLine" presStyleLbl="alignNode1" presStyleIdx="1" presStyleCnt="4"/>
      <dgm:spPr/>
    </dgm:pt>
    <dgm:pt modelId="{FC062813-0611-42BB-9784-5C385C7724DC}" type="pres">
      <dgm:prSet presAssocID="{49AB71A4-4A57-481C-BD86-ACB40EC38559}" presName="horz1" presStyleCnt="0"/>
      <dgm:spPr/>
    </dgm:pt>
    <dgm:pt modelId="{133876C4-801B-4F8C-8C29-029BED8D6EBA}" type="pres">
      <dgm:prSet presAssocID="{49AB71A4-4A57-481C-BD86-ACB40EC38559}" presName="tx1" presStyleLbl="revTx" presStyleIdx="1" presStyleCnt="4"/>
      <dgm:spPr/>
    </dgm:pt>
    <dgm:pt modelId="{B74FBD73-BCB4-4E0A-8712-DCB638EAAC2F}" type="pres">
      <dgm:prSet presAssocID="{49AB71A4-4A57-481C-BD86-ACB40EC38559}" presName="vert1" presStyleCnt="0"/>
      <dgm:spPr/>
    </dgm:pt>
    <dgm:pt modelId="{366D32AE-8F20-438D-B955-2E3C9DB7AD98}" type="pres">
      <dgm:prSet presAssocID="{DE590060-3723-42E2-A0B5-2BB3EFB3AB73}" presName="thickLine" presStyleLbl="alignNode1" presStyleIdx="2" presStyleCnt="4"/>
      <dgm:spPr/>
    </dgm:pt>
    <dgm:pt modelId="{18D21AE3-9E72-42DD-B1E6-31184B8644F5}" type="pres">
      <dgm:prSet presAssocID="{DE590060-3723-42E2-A0B5-2BB3EFB3AB73}" presName="horz1" presStyleCnt="0"/>
      <dgm:spPr/>
    </dgm:pt>
    <dgm:pt modelId="{B801AF6E-F9C1-4709-9A69-4129192D1AFF}" type="pres">
      <dgm:prSet presAssocID="{DE590060-3723-42E2-A0B5-2BB3EFB3AB73}" presName="tx1" presStyleLbl="revTx" presStyleIdx="2" presStyleCnt="4"/>
      <dgm:spPr/>
    </dgm:pt>
    <dgm:pt modelId="{26740987-72FE-4B0A-A6A7-72D739DB05A3}" type="pres">
      <dgm:prSet presAssocID="{DE590060-3723-42E2-A0B5-2BB3EFB3AB73}" presName="vert1" presStyleCnt="0"/>
      <dgm:spPr/>
    </dgm:pt>
    <dgm:pt modelId="{1D509E92-2BD0-49D6-9D3A-B9C4313057B4}" type="pres">
      <dgm:prSet presAssocID="{C61B94A5-CD96-4A8A-82FF-60CB4DB5D61C}" presName="thickLine" presStyleLbl="alignNode1" presStyleIdx="3" presStyleCnt="4"/>
      <dgm:spPr/>
    </dgm:pt>
    <dgm:pt modelId="{51787BEE-4552-4EAE-859C-E0423378D604}" type="pres">
      <dgm:prSet presAssocID="{C61B94A5-CD96-4A8A-82FF-60CB4DB5D61C}" presName="horz1" presStyleCnt="0"/>
      <dgm:spPr/>
    </dgm:pt>
    <dgm:pt modelId="{7FB3C4D4-0C9E-4F80-8C39-B12E6964AB82}" type="pres">
      <dgm:prSet presAssocID="{C61B94A5-CD96-4A8A-82FF-60CB4DB5D61C}" presName="tx1" presStyleLbl="revTx" presStyleIdx="3" presStyleCnt="4"/>
      <dgm:spPr/>
    </dgm:pt>
    <dgm:pt modelId="{04DB3019-255D-4608-A586-7FDDC99C5F49}" type="pres">
      <dgm:prSet presAssocID="{C61B94A5-CD96-4A8A-82FF-60CB4DB5D61C}" presName="vert1" presStyleCnt="0"/>
      <dgm:spPr/>
    </dgm:pt>
  </dgm:ptLst>
  <dgm:cxnLst>
    <dgm:cxn modelId="{A853380F-F85B-44AB-9971-2266CF35E963}" srcId="{05A5C3E7-8EA9-4D6D-A9AA-CA8A840E4FF5}" destId="{DE590060-3723-42E2-A0B5-2BB3EFB3AB73}" srcOrd="2" destOrd="0" parTransId="{22357322-77DB-493A-ACC4-58964DB50500}" sibTransId="{5E0FCF80-BEFA-4E19-BEF5-9E53897CFFF5}"/>
    <dgm:cxn modelId="{8A145B1B-FCB6-4E88-8E40-4B1C7A7E6517}" type="presOf" srcId="{DE590060-3723-42E2-A0B5-2BB3EFB3AB73}" destId="{B801AF6E-F9C1-4709-9A69-4129192D1AFF}" srcOrd="0" destOrd="0" presId="urn:microsoft.com/office/officeart/2008/layout/LinedList"/>
    <dgm:cxn modelId="{83D42735-7859-4681-9066-84839F698899}" srcId="{05A5C3E7-8EA9-4D6D-A9AA-CA8A840E4FF5}" destId="{C61B94A5-CD96-4A8A-82FF-60CB4DB5D61C}" srcOrd="3" destOrd="0" parTransId="{E716C9BD-C8FB-4A51-9FFD-3FAD9CA4C276}" sibTransId="{709F00B5-B53A-4387-9E15-5E07C13A38BE}"/>
    <dgm:cxn modelId="{8E38C65B-85D4-4239-BB20-CB0710A64C40}" srcId="{05A5C3E7-8EA9-4D6D-A9AA-CA8A840E4FF5}" destId="{49AB71A4-4A57-481C-BD86-ACB40EC38559}" srcOrd="1" destOrd="0" parTransId="{558F319E-9F9C-445A-8609-CF416CA204E5}" sibTransId="{93121889-FEB5-407F-84B7-D90520470918}"/>
    <dgm:cxn modelId="{9981AC6B-8F65-4E38-9307-9AA0702FA2D1}" type="presOf" srcId="{49AB71A4-4A57-481C-BD86-ACB40EC38559}" destId="{133876C4-801B-4F8C-8C29-029BED8D6EBA}" srcOrd="0" destOrd="0" presId="urn:microsoft.com/office/officeart/2008/layout/LinedList"/>
    <dgm:cxn modelId="{1D9C8678-2768-428A-B484-97AFCD169938}" type="presOf" srcId="{6E5DF822-E311-488F-B255-B3D067BD6E9E}" destId="{7826A5DE-24E8-497D-B21B-AE04EE582E55}" srcOrd="0" destOrd="0" presId="urn:microsoft.com/office/officeart/2008/layout/LinedList"/>
    <dgm:cxn modelId="{9AE76BAD-CFD5-466E-94A4-8F4478927A7D}" type="presOf" srcId="{C61B94A5-CD96-4A8A-82FF-60CB4DB5D61C}" destId="{7FB3C4D4-0C9E-4F80-8C39-B12E6964AB82}" srcOrd="0" destOrd="0" presId="urn:microsoft.com/office/officeart/2008/layout/LinedList"/>
    <dgm:cxn modelId="{A391A7C6-CCBA-4E9D-9B99-FB6DC3FC3F9B}" srcId="{05A5C3E7-8EA9-4D6D-A9AA-CA8A840E4FF5}" destId="{6E5DF822-E311-488F-B255-B3D067BD6E9E}" srcOrd="0" destOrd="0" parTransId="{FC3C50E8-E6C3-48BA-981B-FC90328CEE8B}" sibTransId="{8244AA31-9013-4ED3-AB99-FE6DDF6C708A}"/>
    <dgm:cxn modelId="{C68C74CF-A971-4FD2-81CA-F6AAD8190F54}" type="presOf" srcId="{05A5C3E7-8EA9-4D6D-A9AA-CA8A840E4FF5}" destId="{B67E407F-6D3A-4D07-B83F-FAA3AA641A7E}" srcOrd="0" destOrd="0" presId="urn:microsoft.com/office/officeart/2008/layout/LinedList"/>
    <dgm:cxn modelId="{5A44A56F-D629-4C9B-960E-F405F6A32E31}" type="presParOf" srcId="{B67E407F-6D3A-4D07-B83F-FAA3AA641A7E}" destId="{16875E2F-CA14-42EC-A2D7-91E5AA0D5CC0}" srcOrd="0" destOrd="0" presId="urn:microsoft.com/office/officeart/2008/layout/LinedList"/>
    <dgm:cxn modelId="{263E03E5-3344-4238-8BAF-59B9CD4078EE}" type="presParOf" srcId="{B67E407F-6D3A-4D07-B83F-FAA3AA641A7E}" destId="{E81BE736-51CF-4489-81CA-CA8919086E3C}" srcOrd="1" destOrd="0" presId="urn:microsoft.com/office/officeart/2008/layout/LinedList"/>
    <dgm:cxn modelId="{B8E59554-2950-493F-A5D4-728B00596754}" type="presParOf" srcId="{E81BE736-51CF-4489-81CA-CA8919086E3C}" destId="{7826A5DE-24E8-497D-B21B-AE04EE582E55}" srcOrd="0" destOrd="0" presId="urn:microsoft.com/office/officeart/2008/layout/LinedList"/>
    <dgm:cxn modelId="{85AF67A2-4F24-471B-BBC1-82A3C573F8B5}" type="presParOf" srcId="{E81BE736-51CF-4489-81CA-CA8919086E3C}" destId="{530850B7-5FF4-4ED4-90EE-48DAE11284E6}" srcOrd="1" destOrd="0" presId="urn:microsoft.com/office/officeart/2008/layout/LinedList"/>
    <dgm:cxn modelId="{C221BD2C-7DAA-464A-8F18-3B6C42B8A60E}" type="presParOf" srcId="{B67E407F-6D3A-4D07-B83F-FAA3AA641A7E}" destId="{66376778-6308-4709-9221-6C038F8C4315}" srcOrd="2" destOrd="0" presId="urn:microsoft.com/office/officeart/2008/layout/LinedList"/>
    <dgm:cxn modelId="{6659C111-DA1B-4F4D-9F9F-9A286B71D6E8}" type="presParOf" srcId="{B67E407F-6D3A-4D07-B83F-FAA3AA641A7E}" destId="{FC062813-0611-42BB-9784-5C385C7724DC}" srcOrd="3" destOrd="0" presId="urn:microsoft.com/office/officeart/2008/layout/LinedList"/>
    <dgm:cxn modelId="{2AF1DAE9-98B3-463F-8F5D-37EF683AFF93}" type="presParOf" srcId="{FC062813-0611-42BB-9784-5C385C7724DC}" destId="{133876C4-801B-4F8C-8C29-029BED8D6EBA}" srcOrd="0" destOrd="0" presId="urn:microsoft.com/office/officeart/2008/layout/LinedList"/>
    <dgm:cxn modelId="{68A874CE-094F-45A9-B503-AB463A153413}" type="presParOf" srcId="{FC062813-0611-42BB-9784-5C385C7724DC}" destId="{B74FBD73-BCB4-4E0A-8712-DCB638EAAC2F}" srcOrd="1" destOrd="0" presId="urn:microsoft.com/office/officeart/2008/layout/LinedList"/>
    <dgm:cxn modelId="{1FBC2C88-886E-4BBC-8F8B-0E90DE8FCCFD}" type="presParOf" srcId="{B67E407F-6D3A-4D07-B83F-FAA3AA641A7E}" destId="{366D32AE-8F20-438D-B955-2E3C9DB7AD98}" srcOrd="4" destOrd="0" presId="urn:microsoft.com/office/officeart/2008/layout/LinedList"/>
    <dgm:cxn modelId="{B8EF8892-78B8-482F-A258-65F6A5257370}" type="presParOf" srcId="{B67E407F-6D3A-4D07-B83F-FAA3AA641A7E}" destId="{18D21AE3-9E72-42DD-B1E6-31184B8644F5}" srcOrd="5" destOrd="0" presId="urn:microsoft.com/office/officeart/2008/layout/LinedList"/>
    <dgm:cxn modelId="{20EAA0CA-45DE-4F4A-9B78-8171F99C8ADC}" type="presParOf" srcId="{18D21AE3-9E72-42DD-B1E6-31184B8644F5}" destId="{B801AF6E-F9C1-4709-9A69-4129192D1AFF}" srcOrd="0" destOrd="0" presId="urn:microsoft.com/office/officeart/2008/layout/LinedList"/>
    <dgm:cxn modelId="{FC032871-939B-45E6-9FD6-EEE395E279E6}" type="presParOf" srcId="{18D21AE3-9E72-42DD-B1E6-31184B8644F5}" destId="{26740987-72FE-4B0A-A6A7-72D739DB05A3}" srcOrd="1" destOrd="0" presId="urn:microsoft.com/office/officeart/2008/layout/LinedList"/>
    <dgm:cxn modelId="{B40EED5C-E6BF-4215-BB93-BDA9F60A0ADA}" type="presParOf" srcId="{B67E407F-6D3A-4D07-B83F-FAA3AA641A7E}" destId="{1D509E92-2BD0-49D6-9D3A-B9C4313057B4}" srcOrd="6" destOrd="0" presId="urn:microsoft.com/office/officeart/2008/layout/LinedList"/>
    <dgm:cxn modelId="{7C463709-859E-4B90-A8CE-CA5A9D060245}" type="presParOf" srcId="{B67E407F-6D3A-4D07-B83F-FAA3AA641A7E}" destId="{51787BEE-4552-4EAE-859C-E0423378D604}" srcOrd="7" destOrd="0" presId="urn:microsoft.com/office/officeart/2008/layout/LinedList"/>
    <dgm:cxn modelId="{518CEF87-83B1-48ED-A2CF-B8B85F08F21B}" type="presParOf" srcId="{51787BEE-4552-4EAE-859C-E0423378D604}" destId="{7FB3C4D4-0C9E-4F80-8C39-B12E6964AB82}" srcOrd="0" destOrd="0" presId="urn:microsoft.com/office/officeart/2008/layout/LinedList"/>
    <dgm:cxn modelId="{F91D0043-367D-416E-B2CC-99883BB65705}" type="presParOf" srcId="{51787BEE-4552-4EAE-859C-E0423378D604}" destId="{04DB3019-255D-4608-A586-7FDDC99C5F4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10EBB1F1-9A30-48BD-A8BF-7182FBB718C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04FE9D-3AF3-4CB4-A8FE-54A3FA2E9786}">
      <dgm:prSet/>
      <dgm:spPr/>
      <dgm:t>
        <a:bodyPr/>
        <a:lstStyle/>
        <a:p>
          <a:r>
            <a:rPr lang="ru-RU" b="0" i="0"/>
            <a:t>Письмо Минпросвещения РФ № 07-1613 от 10.04.2025 (алгоритмы педагога-психолога)</a:t>
          </a:r>
          <a:endParaRPr lang="ru-RU"/>
        </a:p>
      </dgm:t>
    </dgm:pt>
    <dgm:pt modelId="{D38FC00E-87E9-4309-9C45-46E8347ED0AE}" type="parTrans" cxnId="{CB1EC3E1-2987-498F-A37C-8F07A6C1EF13}">
      <dgm:prSet/>
      <dgm:spPr/>
      <dgm:t>
        <a:bodyPr/>
        <a:lstStyle/>
        <a:p>
          <a:endParaRPr lang="ru-RU"/>
        </a:p>
      </dgm:t>
    </dgm:pt>
    <dgm:pt modelId="{83AC3C29-09E0-44B1-886F-0EA76A7009EC}" type="sibTrans" cxnId="{CB1EC3E1-2987-498F-A37C-8F07A6C1EF13}">
      <dgm:prSet/>
      <dgm:spPr/>
      <dgm:t>
        <a:bodyPr/>
        <a:lstStyle/>
        <a:p>
          <a:endParaRPr lang="ru-RU"/>
        </a:p>
      </dgm:t>
    </dgm:pt>
    <dgm:pt modelId="{A0E7196D-A661-488C-8EA9-02C5C83578F8}">
      <dgm:prSet/>
      <dgm:spPr/>
      <dgm:t>
        <a:bodyPr/>
        <a:lstStyle/>
        <a:p>
          <a:r>
            <a:rPr lang="ru-RU" b="0" i="0"/>
            <a:t>Письмо Минпросвещения РФ № 07-4482 от 29.08.2025 (программа ПК по сопровождению семей участников СВО)</a:t>
          </a:r>
          <a:endParaRPr lang="ru-RU"/>
        </a:p>
      </dgm:t>
    </dgm:pt>
    <dgm:pt modelId="{1B1443E0-CF69-466B-96FC-011323C71F66}" type="parTrans" cxnId="{C9F91A3F-583B-41D1-A3B0-128D6ABC6EC7}">
      <dgm:prSet/>
      <dgm:spPr/>
      <dgm:t>
        <a:bodyPr/>
        <a:lstStyle/>
        <a:p>
          <a:endParaRPr lang="ru-RU"/>
        </a:p>
      </dgm:t>
    </dgm:pt>
    <dgm:pt modelId="{2895E19D-2A02-4817-AAC8-A0D0293B8DA1}" type="sibTrans" cxnId="{C9F91A3F-583B-41D1-A3B0-128D6ABC6EC7}">
      <dgm:prSet/>
      <dgm:spPr/>
      <dgm:t>
        <a:bodyPr/>
        <a:lstStyle/>
        <a:p>
          <a:endParaRPr lang="ru-RU"/>
        </a:p>
      </dgm:t>
    </dgm:pt>
    <dgm:pt modelId="{1ADA43DB-AAA0-4D23-9A89-2D78C201D5DE}">
      <dgm:prSet/>
      <dgm:spPr/>
      <dgm:t>
        <a:bodyPr/>
        <a:lstStyle/>
        <a:p>
          <a:r>
            <a:rPr lang="ru-RU" b="0" i="0" dirty="0"/>
            <a:t>Методические рекомендации «Оказание </a:t>
          </a:r>
          <a:r>
            <a:rPr lang="ru-RU" b="0" i="0" dirty="0" err="1"/>
            <a:t>допсихологической</a:t>
          </a:r>
          <a:r>
            <a:rPr lang="ru-RU" b="0" i="0" dirty="0"/>
            <a:t> помощи участникам образовательных отношений» МГППУ 2025</a:t>
          </a:r>
          <a:endParaRPr lang="ru-RU" dirty="0"/>
        </a:p>
      </dgm:t>
    </dgm:pt>
    <dgm:pt modelId="{1BFDD96F-8200-407A-8114-187612C2BD6E}" type="parTrans" cxnId="{14ADF482-8941-42C6-A955-5A9C2378CA5A}">
      <dgm:prSet/>
      <dgm:spPr/>
      <dgm:t>
        <a:bodyPr/>
        <a:lstStyle/>
        <a:p>
          <a:endParaRPr lang="ru-RU"/>
        </a:p>
      </dgm:t>
    </dgm:pt>
    <dgm:pt modelId="{E2C9107D-48FF-4BC9-ADC1-024FB248573E}" type="sibTrans" cxnId="{14ADF482-8941-42C6-A955-5A9C2378CA5A}">
      <dgm:prSet/>
      <dgm:spPr/>
      <dgm:t>
        <a:bodyPr/>
        <a:lstStyle/>
        <a:p>
          <a:endParaRPr lang="ru-RU"/>
        </a:p>
      </dgm:t>
    </dgm:pt>
    <dgm:pt modelId="{CF1CC94F-F909-4C7C-AF19-B80E5C7E6B13}">
      <dgm:prSet/>
      <dgm:spPr/>
      <dgm:t>
        <a:bodyPr/>
        <a:lstStyle/>
        <a:p>
          <a:r>
            <a:rPr lang="ru-RU" b="0" i="0"/>
            <a:t>Федеральный закон № 120-ФЗ от 24.06.1999</a:t>
          </a:r>
          <a:endParaRPr lang="ru-RU"/>
        </a:p>
      </dgm:t>
    </dgm:pt>
    <dgm:pt modelId="{0E890431-6D1B-480B-BEC6-EBBAD69A1A1F}" type="parTrans" cxnId="{A87BA017-AC3D-4E13-A5FF-0AF421588060}">
      <dgm:prSet/>
      <dgm:spPr/>
      <dgm:t>
        <a:bodyPr/>
        <a:lstStyle/>
        <a:p>
          <a:endParaRPr lang="ru-RU"/>
        </a:p>
      </dgm:t>
    </dgm:pt>
    <dgm:pt modelId="{E1376CD4-2E43-4813-B400-505F62EACCBF}" type="sibTrans" cxnId="{A87BA017-AC3D-4E13-A5FF-0AF421588060}">
      <dgm:prSet/>
      <dgm:spPr/>
      <dgm:t>
        <a:bodyPr/>
        <a:lstStyle/>
        <a:p>
          <a:endParaRPr lang="ru-RU"/>
        </a:p>
      </dgm:t>
    </dgm:pt>
    <dgm:pt modelId="{1BE2190E-51CB-4C43-8643-94F35F6105FC}">
      <dgm:prSet/>
      <dgm:spPr/>
      <dgm:t>
        <a:bodyPr/>
        <a:lstStyle/>
        <a:p>
          <a:r>
            <a:rPr lang="ru-RU" b="0" i="0"/>
            <a:t>Профессиональный стандарт «Педагог-психолог» (Приказ Минтруда № 514н)</a:t>
          </a:r>
          <a:endParaRPr lang="ru-RU"/>
        </a:p>
      </dgm:t>
    </dgm:pt>
    <dgm:pt modelId="{DB9A227F-E039-447A-B3CC-EB71226CB3DF}" type="parTrans" cxnId="{9F4D68F1-9A6B-446F-87ED-140E90210942}">
      <dgm:prSet/>
      <dgm:spPr/>
      <dgm:t>
        <a:bodyPr/>
        <a:lstStyle/>
        <a:p>
          <a:endParaRPr lang="ru-RU"/>
        </a:p>
      </dgm:t>
    </dgm:pt>
    <dgm:pt modelId="{83DDFA27-6737-487B-B339-62C63CA36854}" type="sibTrans" cxnId="{9F4D68F1-9A6B-446F-87ED-140E90210942}">
      <dgm:prSet/>
      <dgm:spPr/>
      <dgm:t>
        <a:bodyPr/>
        <a:lstStyle/>
        <a:p>
          <a:endParaRPr lang="ru-RU"/>
        </a:p>
      </dgm:t>
    </dgm:pt>
    <dgm:pt modelId="{BFD785C7-31DC-453F-8AEA-C38318CD159E}" type="pres">
      <dgm:prSet presAssocID="{10EBB1F1-9A30-48BD-A8BF-7182FBB718C5}" presName="vert0" presStyleCnt="0">
        <dgm:presLayoutVars>
          <dgm:dir/>
          <dgm:animOne val="branch"/>
          <dgm:animLvl val="lvl"/>
        </dgm:presLayoutVars>
      </dgm:prSet>
      <dgm:spPr/>
    </dgm:pt>
    <dgm:pt modelId="{7E98108C-4CA0-45BC-9ACE-B3ABE74B8B66}" type="pres">
      <dgm:prSet presAssocID="{1304FE9D-3AF3-4CB4-A8FE-54A3FA2E9786}" presName="thickLine" presStyleLbl="alignNode1" presStyleIdx="0" presStyleCnt="5"/>
      <dgm:spPr/>
    </dgm:pt>
    <dgm:pt modelId="{055BAD9B-58AE-4E56-9877-B4DEB6889982}" type="pres">
      <dgm:prSet presAssocID="{1304FE9D-3AF3-4CB4-A8FE-54A3FA2E9786}" presName="horz1" presStyleCnt="0"/>
      <dgm:spPr/>
    </dgm:pt>
    <dgm:pt modelId="{6641CB3E-205B-439B-85E9-207F2F22EA3F}" type="pres">
      <dgm:prSet presAssocID="{1304FE9D-3AF3-4CB4-A8FE-54A3FA2E9786}" presName="tx1" presStyleLbl="revTx" presStyleIdx="0" presStyleCnt="5"/>
      <dgm:spPr/>
    </dgm:pt>
    <dgm:pt modelId="{8681B386-1945-47B9-BBD6-99413A8CECF5}" type="pres">
      <dgm:prSet presAssocID="{1304FE9D-3AF3-4CB4-A8FE-54A3FA2E9786}" presName="vert1" presStyleCnt="0"/>
      <dgm:spPr/>
    </dgm:pt>
    <dgm:pt modelId="{6C2A31C9-BF0D-4667-92C1-374D12A5FE4F}" type="pres">
      <dgm:prSet presAssocID="{A0E7196D-A661-488C-8EA9-02C5C83578F8}" presName="thickLine" presStyleLbl="alignNode1" presStyleIdx="1" presStyleCnt="5"/>
      <dgm:spPr/>
    </dgm:pt>
    <dgm:pt modelId="{79378962-960A-4FDD-BD43-3A671A4A9B22}" type="pres">
      <dgm:prSet presAssocID="{A0E7196D-A661-488C-8EA9-02C5C83578F8}" presName="horz1" presStyleCnt="0"/>
      <dgm:spPr/>
    </dgm:pt>
    <dgm:pt modelId="{1638589A-0E6A-4119-ACC8-9D4D9AA60187}" type="pres">
      <dgm:prSet presAssocID="{A0E7196D-A661-488C-8EA9-02C5C83578F8}" presName="tx1" presStyleLbl="revTx" presStyleIdx="1" presStyleCnt="5"/>
      <dgm:spPr/>
    </dgm:pt>
    <dgm:pt modelId="{9CC0CAC5-D19A-4A25-8771-479B4E756180}" type="pres">
      <dgm:prSet presAssocID="{A0E7196D-A661-488C-8EA9-02C5C83578F8}" presName="vert1" presStyleCnt="0"/>
      <dgm:spPr/>
    </dgm:pt>
    <dgm:pt modelId="{9D4C8CC7-04C1-4BA3-BF19-BF46FB7C494C}" type="pres">
      <dgm:prSet presAssocID="{1ADA43DB-AAA0-4D23-9A89-2D78C201D5DE}" presName="thickLine" presStyleLbl="alignNode1" presStyleIdx="2" presStyleCnt="5"/>
      <dgm:spPr/>
    </dgm:pt>
    <dgm:pt modelId="{3210A05B-904A-4010-AFB2-081DF83830C8}" type="pres">
      <dgm:prSet presAssocID="{1ADA43DB-AAA0-4D23-9A89-2D78C201D5DE}" presName="horz1" presStyleCnt="0"/>
      <dgm:spPr/>
    </dgm:pt>
    <dgm:pt modelId="{74B8698F-6D56-4E8E-8E7C-662E7D79CCB0}" type="pres">
      <dgm:prSet presAssocID="{1ADA43DB-AAA0-4D23-9A89-2D78C201D5DE}" presName="tx1" presStyleLbl="revTx" presStyleIdx="2" presStyleCnt="5"/>
      <dgm:spPr/>
    </dgm:pt>
    <dgm:pt modelId="{54F3A4F2-49C0-40D0-A91F-3F12072828FB}" type="pres">
      <dgm:prSet presAssocID="{1ADA43DB-AAA0-4D23-9A89-2D78C201D5DE}" presName="vert1" presStyleCnt="0"/>
      <dgm:spPr/>
    </dgm:pt>
    <dgm:pt modelId="{3D4AAF54-102C-419B-BA59-09955324E210}" type="pres">
      <dgm:prSet presAssocID="{CF1CC94F-F909-4C7C-AF19-B80E5C7E6B13}" presName="thickLine" presStyleLbl="alignNode1" presStyleIdx="3" presStyleCnt="5"/>
      <dgm:spPr/>
    </dgm:pt>
    <dgm:pt modelId="{C012441D-F7DD-4ADD-BA77-950C1DFDD64C}" type="pres">
      <dgm:prSet presAssocID="{CF1CC94F-F909-4C7C-AF19-B80E5C7E6B13}" presName="horz1" presStyleCnt="0"/>
      <dgm:spPr/>
    </dgm:pt>
    <dgm:pt modelId="{E444E7CB-F294-499A-BFA8-FAEBC6B4B0DA}" type="pres">
      <dgm:prSet presAssocID="{CF1CC94F-F909-4C7C-AF19-B80E5C7E6B13}" presName="tx1" presStyleLbl="revTx" presStyleIdx="3" presStyleCnt="5"/>
      <dgm:spPr/>
    </dgm:pt>
    <dgm:pt modelId="{4053FE45-B8C0-4A7E-ACF9-F65EA8085E95}" type="pres">
      <dgm:prSet presAssocID="{CF1CC94F-F909-4C7C-AF19-B80E5C7E6B13}" presName="vert1" presStyleCnt="0"/>
      <dgm:spPr/>
    </dgm:pt>
    <dgm:pt modelId="{37BE1AFF-5210-45C1-B48F-9C050C35A2ED}" type="pres">
      <dgm:prSet presAssocID="{1BE2190E-51CB-4C43-8643-94F35F6105FC}" presName="thickLine" presStyleLbl="alignNode1" presStyleIdx="4" presStyleCnt="5"/>
      <dgm:spPr/>
    </dgm:pt>
    <dgm:pt modelId="{89C6506F-BDC5-46EA-BAFB-F2797FBB7CC2}" type="pres">
      <dgm:prSet presAssocID="{1BE2190E-51CB-4C43-8643-94F35F6105FC}" presName="horz1" presStyleCnt="0"/>
      <dgm:spPr/>
    </dgm:pt>
    <dgm:pt modelId="{C8FF4413-818B-463E-A0F6-22A3941CC352}" type="pres">
      <dgm:prSet presAssocID="{1BE2190E-51CB-4C43-8643-94F35F6105FC}" presName="tx1" presStyleLbl="revTx" presStyleIdx="4" presStyleCnt="5"/>
      <dgm:spPr/>
    </dgm:pt>
    <dgm:pt modelId="{73850231-D92E-467D-8FBF-CE6D01A3DD94}" type="pres">
      <dgm:prSet presAssocID="{1BE2190E-51CB-4C43-8643-94F35F6105FC}" presName="vert1" presStyleCnt="0"/>
      <dgm:spPr/>
    </dgm:pt>
  </dgm:ptLst>
  <dgm:cxnLst>
    <dgm:cxn modelId="{A87BA017-AC3D-4E13-A5FF-0AF421588060}" srcId="{10EBB1F1-9A30-48BD-A8BF-7182FBB718C5}" destId="{CF1CC94F-F909-4C7C-AF19-B80E5C7E6B13}" srcOrd="3" destOrd="0" parTransId="{0E890431-6D1B-480B-BEC6-EBBAD69A1A1F}" sibTransId="{E1376CD4-2E43-4813-B400-505F62EACCBF}"/>
    <dgm:cxn modelId="{18FE0B25-A11F-4E78-848C-9828E608B020}" type="presOf" srcId="{CF1CC94F-F909-4C7C-AF19-B80E5C7E6B13}" destId="{E444E7CB-F294-499A-BFA8-FAEBC6B4B0DA}" srcOrd="0" destOrd="0" presId="urn:microsoft.com/office/officeart/2008/layout/LinedList"/>
    <dgm:cxn modelId="{C9F91A3F-583B-41D1-A3B0-128D6ABC6EC7}" srcId="{10EBB1F1-9A30-48BD-A8BF-7182FBB718C5}" destId="{A0E7196D-A661-488C-8EA9-02C5C83578F8}" srcOrd="1" destOrd="0" parTransId="{1B1443E0-CF69-466B-96FC-011323C71F66}" sibTransId="{2895E19D-2A02-4817-AAC8-A0D0293B8DA1}"/>
    <dgm:cxn modelId="{218D2470-2A72-40F4-8DDF-8D1867D7815A}" type="presOf" srcId="{10EBB1F1-9A30-48BD-A8BF-7182FBB718C5}" destId="{BFD785C7-31DC-453F-8AEA-C38318CD159E}" srcOrd="0" destOrd="0" presId="urn:microsoft.com/office/officeart/2008/layout/LinedList"/>
    <dgm:cxn modelId="{14ADF482-8941-42C6-A955-5A9C2378CA5A}" srcId="{10EBB1F1-9A30-48BD-A8BF-7182FBB718C5}" destId="{1ADA43DB-AAA0-4D23-9A89-2D78C201D5DE}" srcOrd="2" destOrd="0" parTransId="{1BFDD96F-8200-407A-8114-187612C2BD6E}" sibTransId="{E2C9107D-48FF-4BC9-ADC1-024FB248573E}"/>
    <dgm:cxn modelId="{89097C92-7136-4E76-AFF3-2E8F6B454B41}" type="presOf" srcId="{1304FE9D-3AF3-4CB4-A8FE-54A3FA2E9786}" destId="{6641CB3E-205B-439B-85E9-207F2F22EA3F}" srcOrd="0" destOrd="0" presId="urn:microsoft.com/office/officeart/2008/layout/LinedList"/>
    <dgm:cxn modelId="{81D50399-B6E0-41CA-B91D-F1CD8D4F6F8D}" type="presOf" srcId="{1BE2190E-51CB-4C43-8643-94F35F6105FC}" destId="{C8FF4413-818B-463E-A0F6-22A3941CC352}" srcOrd="0" destOrd="0" presId="urn:microsoft.com/office/officeart/2008/layout/LinedList"/>
    <dgm:cxn modelId="{27C713C8-B7B4-4BE1-AECA-A2AD6540ED70}" type="presOf" srcId="{1ADA43DB-AAA0-4D23-9A89-2D78C201D5DE}" destId="{74B8698F-6D56-4E8E-8E7C-662E7D79CCB0}" srcOrd="0" destOrd="0" presId="urn:microsoft.com/office/officeart/2008/layout/LinedList"/>
    <dgm:cxn modelId="{CB1EC3E1-2987-498F-A37C-8F07A6C1EF13}" srcId="{10EBB1F1-9A30-48BD-A8BF-7182FBB718C5}" destId="{1304FE9D-3AF3-4CB4-A8FE-54A3FA2E9786}" srcOrd="0" destOrd="0" parTransId="{D38FC00E-87E9-4309-9C45-46E8347ED0AE}" sibTransId="{83AC3C29-09E0-44B1-886F-0EA76A7009EC}"/>
    <dgm:cxn modelId="{9F4D68F1-9A6B-446F-87ED-140E90210942}" srcId="{10EBB1F1-9A30-48BD-A8BF-7182FBB718C5}" destId="{1BE2190E-51CB-4C43-8643-94F35F6105FC}" srcOrd="4" destOrd="0" parTransId="{DB9A227F-E039-447A-B3CC-EB71226CB3DF}" sibTransId="{83DDFA27-6737-487B-B339-62C63CA36854}"/>
    <dgm:cxn modelId="{4E246AF9-18B3-462C-A83D-7D52895CD63C}" type="presOf" srcId="{A0E7196D-A661-488C-8EA9-02C5C83578F8}" destId="{1638589A-0E6A-4119-ACC8-9D4D9AA60187}" srcOrd="0" destOrd="0" presId="urn:microsoft.com/office/officeart/2008/layout/LinedList"/>
    <dgm:cxn modelId="{15C41AF5-574E-4F6C-870B-5E933885FABC}" type="presParOf" srcId="{BFD785C7-31DC-453F-8AEA-C38318CD159E}" destId="{7E98108C-4CA0-45BC-9ACE-B3ABE74B8B66}" srcOrd="0" destOrd="0" presId="urn:microsoft.com/office/officeart/2008/layout/LinedList"/>
    <dgm:cxn modelId="{14C542E4-C936-4E1E-9C95-33A275ECA403}" type="presParOf" srcId="{BFD785C7-31DC-453F-8AEA-C38318CD159E}" destId="{055BAD9B-58AE-4E56-9877-B4DEB6889982}" srcOrd="1" destOrd="0" presId="urn:microsoft.com/office/officeart/2008/layout/LinedList"/>
    <dgm:cxn modelId="{95038B83-DEBD-4A45-AEF9-60CC12A29070}" type="presParOf" srcId="{055BAD9B-58AE-4E56-9877-B4DEB6889982}" destId="{6641CB3E-205B-439B-85E9-207F2F22EA3F}" srcOrd="0" destOrd="0" presId="urn:microsoft.com/office/officeart/2008/layout/LinedList"/>
    <dgm:cxn modelId="{F93FA102-3941-43E5-A2F8-122CBE298C82}" type="presParOf" srcId="{055BAD9B-58AE-4E56-9877-B4DEB6889982}" destId="{8681B386-1945-47B9-BBD6-99413A8CECF5}" srcOrd="1" destOrd="0" presId="urn:microsoft.com/office/officeart/2008/layout/LinedList"/>
    <dgm:cxn modelId="{83960369-CDEA-4567-AE4F-BE489B53E5FB}" type="presParOf" srcId="{BFD785C7-31DC-453F-8AEA-C38318CD159E}" destId="{6C2A31C9-BF0D-4667-92C1-374D12A5FE4F}" srcOrd="2" destOrd="0" presId="urn:microsoft.com/office/officeart/2008/layout/LinedList"/>
    <dgm:cxn modelId="{D0DE5BA4-221D-41E2-8392-EA6F4F8C03B0}" type="presParOf" srcId="{BFD785C7-31DC-453F-8AEA-C38318CD159E}" destId="{79378962-960A-4FDD-BD43-3A671A4A9B22}" srcOrd="3" destOrd="0" presId="urn:microsoft.com/office/officeart/2008/layout/LinedList"/>
    <dgm:cxn modelId="{454391A9-8950-4880-ACAF-2D9872A44BEC}" type="presParOf" srcId="{79378962-960A-4FDD-BD43-3A671A4A9B22}" destId="{1638589A-0E6A-4119-ACC8-9D4D9AA60187}" srcOrd="0" destOrd="0" presId="urn:microsoft.com/office/officeart/2008/layout/LinedList"/>
    <dgm:cxn modelId="{C2683A0C-44A5-4FD7-923A-554A617BBC3A}" type="presParOf" srcId="{79378962-960A-4FDD-BD43-3A671A4A9B22}" destId="{9CC0CAC5-D19A-4A25-8771-479B4E756180}" srcOrd="1" destOrd="0" presId="urn:microsoft.com/office/officeart/2008/layout/LinedList"/>
    <dgm:cxn modelId="{38CADB22-623E-4B80-AAB5-A88B6B0241D0}" type="presParOf" srcId="{BFD785C7-31DC-453F-8AEA-C38318CD159E}" destId="{9D4C8CC7-04C1-4BA3-BF19-BF46FB7C494C}" srcOrd="4" destOrd="0" presId="urn:microsoft.com/office/officeart/2008/layout/LinedList"/>
    <dgm:cxn modelId="{D431DE59-9C7D-4DE2-98A0-F1D100A8DE73}" type="presParOf" srcId="{BFD785C7-31DC-453F-8AEA-C38318CD159E}" destId="{3210A05B-904A-4010-AFB2-081DF83830C8}" srcOrd="5" destOrd="0" presId="urn:microsoft.com/office/officeart/2008/layout/LinedList"/>
    <dgm:cxn modelId="{6B4D8FE1-EFB4-48D2-B353-B558EF7BFEAC}" type="presParOf" srcId="{3210A05B-904A-4010-AFB2-081DF83830C8}" destId="{74B8698F-6D56-4E8E-8E7C-662E7D79CCB0}" srcOrd="0" destOrd="0" presId="urn:microsoft.com/office/officeart/2008/layout/LinedList"/>
    <dgm:cxn modelId="{98BD860F-A4BF-42A7-8411-592BE94240DB}" type="presParOf" srcId="{3210A05B-904A-4010-AFB2-081DF83830C8}" destId="{54F3A4F2-49C0-40D0-A91F-3F12072828FB}" srcOrd="1" destOrd="0" presId="urn:microsoft.com/office/officeart/2008/layout/LinedList"/>
    <dgm:cxn modelId="{D08C66FA-F6A6-4FD0-BA5C-D69F68623864}" type="presParOf" srcId="{BFD785C7-31DC-453F-8AEA-C38318CD159E}" destId="{3D4AAF54-102C-419B-BA59-09955324E210}" srcOrd="6" destOrd="0" presId="urn:microsoft.com/office/officeart/2008/layout/LinedList"/>
    <dgm:cxn modelId="{2AA1D281-5C11-4B45-9214-94A86B1BA7C0}" type="presParOf" srcId="{BFD785C7-31DC-453F-8AEA-C38318CD159E}" destId="{C012441D-F7DD-4ADD-BA77-950C1DFDD64C}" srcOrd="7" destOrd="0" presId="urn:microsoft.com/office/officeart/2008/layout/LinedList"/>
    <dgm:cxn modelId="{7DC674A1-51DE-44A3-BEFA-CBF7580822E3}" type="presParOf" srcId="{C012441D-F7DD-4ADD-BA77-950C1DFDD64C}" destId="{E444E7CB-F294-499A-BFA8-FAEBC6B4B0DA}" srcOrd="0" destOrd="0" presId="urn:microsoft.com/office/officeart/2008/layout/LinedList"/>
    <dgm:cxn modelId="{115B29CC-39E1-4955-8EA3-D88839534E6A}" type="presParOf" srcId="{C012441D-F7DD-4ADD-BA77-950C1DFDD64C}" destId="{4053FE45-B8C0-4A7E-ACF9-F65EA8085E95}" srcOrd="1" destOrd="0" presId="urn:microsoft.com/office/officeart/2008/layout/LinedList"/>
    <dgm:cxn modelId="{67E6FFD4-7F77-4430-94B2-91A35A30F59E}" type="presParOf" srcId="{BFD785C7-31DC-453F-8AEA-C38318CD159E}" destId="{37BE1AFF-5210-45C1-B48F-9C050C35A2ED}" srcOrd="8" destOrd="0" presId="urn:microsoft.com/office/officeart/2008/layout/LinedList"/>
    <dgm:cxn modelId="{5D4079AB-6035-42EB-8838-5C0DA4C60445}" type="presParOf" srcId="{BFD785C7-31DC-453F-8AEA-C38318CD159E}" destId="{89C6506F-BDC5-46EA-BAFB-F2797FBB7CC2}" srcOrd="9" destOrd="0" presId="urn:microsoft.com/office/officeart/2008/layout/LinedList"/>
    <dgm:cxn modelId="{AA87A3A1-4EA5-4FD0-A3A1-543A067BA220}" type="presParOf" srcId="{89C6506F-BDC5-46EA-BAFB-F2797FBB7CC2}" destId="{C8FF4413-818B-463E-A0F6-22A3941CC352}" srcOrd="0" destOrd="0" presId="urn:microsoft.com/office/officeart/2008/layout/LinedList"/>
    <dgm:cxn modelId="{BD56645C-E241-4DB9-AFD6-169AD97762D6}" type="presParOf" srcId="{89C6506F-BDC5-46EA-BAFB-F2797FBB7CC2}" destId="{73850231-D92E-467D-8FBF-CE6D01A3DD9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7E0FB-FB23-4DA9-BE45-79B143DDE943}">
      <dsp:nvSpPr>
        <dsp:cNvPr id="0" name=""/>
        <dsp:cNvSpPr/>
      </dsp:nvSpPr>
      <dsp:spPr>
        <a:xfrm>
          <a:off x="0" y="1817"/>
          <a:ext cx="57243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1A0B5-435F-4514-B759-31DAA8E63F31}">
      <dsp:nvSpPr>
        <dsp:cNvPr id="0" name=""/>
        <dsp:cNvSpPr/>
      </dsp:nvSpPr>
      <dsp:spPr>
        <a:xfrm>
          <a:off x="0" y="1817"/>
          <a:ext cx="1144872" cy="3718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1817"/>
        <a:ext cx="1144872" cy="3718207"/>
      </dsp:txXfrm>
    </dsp:sp>
    <dsp:sp modelId="{FB0A49D6-0914-4D4D-9697-D307837619BE}">
      <dsp:nvSpPr>
        <dsp:cNvPr id="0" name=""/>
        <dsp:cNvSpPr/>
      </dsp:nvSpPr>
      <dsp:spPr>
        <a:xfrm>
          <a:off x="1230737" y="59914"/>
          <a:ext cx="4493623" cy="1161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/>
            <a:t>Приказ КУРО от 07.03.2026 № 304-04 «Об утверждении Положения о целевой модели наставничества педагогических работников в Московской области»</a:t>
          </a:r>
          <a:endParaRPr lang="ru-RU" sz="1200" kern="1200" dirty="0"/>
        </a:p>
      </dsp:txBody>
      <dsp:txXfrm>
        <a:off x="1230737" y="59914"/>
        <a:ext cx="4493623" cy="1161939"/>
      </dsp:txXfrm>
    </dsp:sp>
    <dsp:sp modelId="{4CB1854E-359E-4841-8C3E-EA6E71DE66DF}">
      <dsp:nvSpPr>
        <dsp:cNvPr id="0" name=""/>
        <dsp:cNvSpPr/>
      </dsp:nvSpPr>
      <dsp:spPr>
        <a:xfrm>
          <a:off x="1144872" y="1221854"/>
          <a:ext cx="457948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37379D-2FBF-4A71-8C38-359958FED644}">
      <dsp:nvSpPr>
        <dsp:cNvPr id="0" name=""/>
        <dsp:cNvSpPr/>
      </dsp:nvSpPr>
      <dsp:spPr>
        <a:xfrm>
          <a:off x="1230737" y="1279951"/>
          <a:ext cx="4493623" cy="1161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200" b="0" i="0" kern="1200" dirty="0"/>
            <a:t>Приказ КУРО от 12.05.2026 № 459-04 «Об организации и проведении мониторинга репрезентативной выборки раздела "Наставничество" сайтов образовательных организаций Московской области»</a:t>
          </a:r>
        </a:p>
      </dsp:txBody>
      <dsp:txXfrm>
        <a:off x="1230737" y="1279951"/>
        <a:ext cx="4493623" cy="1161939"/>
      </dsp:txXfrm>
    </dsp:sp>
    <dsp:sp modelId="{C4809141-1C95-41CC-83AF-3E2FDF9A773D}">
      <dsp:nvSpPr>
        <dsp:cNvPr id="0" name=""/>
        <dsp:cNvSpPr/>
      </dsp:nvSpPr>
      <dsp:spPr>
        <a:xfrm>
          <a:off x="1144872" y="2441890"/>
          <a:ext cx="457948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3FC246-13DA-471C-BF35-8EC1F97E2E0D}">
      <dsp:nvSpPr>
        <dsp:cNvPr id="0" name=""/>
        <dsp:cNvSpPr/>
      </dsp:nvSpPr>
      <dsp:spPr>
        <a:xfrm>
          <a:off x="1230737" y="2499987"/>
          <a:ext cx="4493623" cy="1161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200" b="0" i="0" kern="1200" dirty="0"/>
            <a:t>Письмо КУРО от 21.08.2026 № Исх-1745 «О направлении аналитических материалов по итогам мониторинга раздела "Наставничество" официальных сайтов общеобразовательных организаций Московской области и методических рекомендаций по ведению подраздела "Наставничество" на сайтах общеобразовательных организаций»</a:t>
          </a:r>
        </a:p>
      </dsp:txBody>
      <dsp:txXfrm>
        <a:off x="1230737" y="2499987"/>
        <a:ext cx="4493623" cy="1161939"/>
      </dsp:txXfrm>
    </dsp:sp>
    <dsp:sp modelId="{B4623669-76DF-4A76-8D9A-1481B80090F6}">
      <dsp:nvSpPr>
        <dsp:cNvPr id="0" name=""/>
        <dsp:cNvSpPr/>
      </dsp:nvSpPr>
      <dsp:spPr>
        <a:xfrm>
          <a:off x="1144872" y="3661927"/>
          <a:ext cx="457948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D90B2-B5C2-4B93-A6E1-C316477BA8BB}">
      <dsp:nvSpPr>
        <dsp:cNvPr id="0" name=""/>
        <dsp:cNvSpPr/>
      </dsp:nvSpPr>
      <dsp:spPr>
        <a:xfrm>
          <a:off x="0" y="47756"/>
          <a:ext cx="8286750" cy="1572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Положение о системе наставничества </a:t>
          </a:r>
          <a:r>
            <a:rPr lang="ru-RU" sz="1400" kern="1200"/>
            <a:t>педагогических работников: локальный акт об утверждении (номер, дата, ссылка)</a:t>
          </a:r>
          <a:br>
            <a:rPr lang="ru-RU" sz="1400" kern="1200"/>
          </a:br>
          <a:r>
            <a:rPr lang="ru-RU" sz="1400" b="1" kern="1200"/>
            <a:t>Дорожная карта</a:t>
          </a:r>
          <a:r>
            <a:rPr lang="ru-RU" sz="1400" kern="1200"/>
            <a:t> (план мероприятий) по реализации </a:t>
          </a:r>
          <a:br>
            <a:rPr lang="ru-RU" sz="1400" kern="1200"/>
          </a:br>
          <a:r>
            <a:rPr lang="ru-RU" sz="1400" b="1" kern="1200"/>
            <a:t>Приказ о внедрении системы </a:t>
          </a:r>
          <a:r>
            <a:rPr lang="ru-RU" sz="1400" kern="1200"/>
            <a:t>(целевой модели) наставничества: реквизиты приказа (номер, дата, ссылка)</a:t>
          </a:r>
          <a:br>
            <a:rPr lang="ru-RU" sz="1400" kern="1200"/>
          </a:br>
          <a:r>
            <a:rPr lang="ru-RU" sz="1400" b="1" kern="1200"/>
            <a:t>Приказ о закреплении наставников </a:t>
          </a:r>
          <a:r>
            <a:rPr lang="ru-RU" sz="1400" kern="1200"/>
            <a:t>за молодыми специалистами и наставнических пар (групп) других категорий педагогических работников: реквизиты приказа (номер, дата, ссылка).</a:t>
          </a:r>
          <a:endParaRPr lang="ru-RU" sz="1400" kern="1200" dirty="0"/>
        </a:p>
      </dsp:txBody>
      <dsp:txXfrm>
        <a:off x="76762" y="124518"/>
        <a:ext cx="8133226" cy="1418956"/>
      </dsp:txXfrm>
    </dsp:sp>
    <dsp:sp modelId="{1FB7415C-8DFB-4337-9188-F7F5F86C7FF1}">
      <dsp:nvSpPr>
        <dsp:cNvPr id="0" name=""/>
        <dsp:cNvSpPr/>
      </dsp:nvSpPr>
      <dsp:spPr>
        <a:xfrm>
          <a:off x="0" y="1620237"/>
          <a:ext cx="8286750" cy="231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04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100" kern="1200"/>
            <a:t>Утвержденный пакет документов с 2022 года</a:t>
          </a:r>
          <a:endParaRPr lang="ru-RU" sz="1100" kern="1200" dirty="0"/>
        </a:p>
      </dsp:txBody>
      <dsp:txXfrm>
        <a:off x="0" y="1620237"/>
        <a:ext cx="8286750" cy="231840"/>
      </dsp:txXfrm>
    </dsp:sp>
    <dsp:sp modelId="{94E6099A-ECFE-4BC1-B90F-A63E061C381C}">
      <dsp:nvSpPr>
        <dsp:cNvPr id="0" name=""/>
        <dsp:cNvSpPr/>
      </dsp:nvSpPr>
      <dsp:spPr>
        <a:xfrm>
          <a:off x="0" y="1852077"/>
          <a:ext cx="8286750" cy="1572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kern="1200"/>
            <a:t>332 сайта</a:t>
          </a:r>
          <a:r>
            <a:rPr lang="ru-RU" sz="1400" b="0" i="0" kern="1200"/>
            <a:t> — это </a:t>
          </a:r>
          <a:r>
            <a:rPr lang="ru-RU" sz="1400" b="1" i="0" kern="1200"/>
            <a:t>45,4%</a:t>
          </a:r>
          <a:r>
            <a:rPr lang="ru-RU" sz="1400" b="0" i="0" kern="1200"/>
            <a:t> от общего числа общеобразовательных организаций Московской области. </a:t>
          </a:r>
          <a:r>
            <a:rPr lang="ru-RU" sz="1400" b="1" i="0" kern="1200"/>
            <a:t>56 муниципалитетов</a:t>
          </a:r>
          <a:r>
            <a:rPr lang="ru-RU" sz="1400" b="0" i="0" kern="1200"/>
            <a:t>, а также учреждения областного подчинения</a:t>
          </a:r>
          <a:endParaRPr lang="ru-RU" sz="1400" kern="1200" dirty="0"/>
        </a:p>
      </dsp:txBody>
      <dsp:txXfrm>
        <a:off x="76762" y="1928839"/>
        <a:ext cx="8133226" cy="1418956"/>
      </dsp:txXfrm>
    </dsp:sp>
    <dsp:sp modelId="{66FB9DC5-D836-4142-9582-B35A828E7AC1}">
      <dsp:nvSpPr>
        <dsp:cNvPr id="0" name=""/>
        <dsp:cNvSpPr/>
      </dsp:nvSpPr>
      <dsp:spPr>
        <a:xfrm>
          <a:off x="0" y="3424557"/>
          <a:ext cx="8286750" cy="326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04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100" kern="1200" dirty="0"/>
            <a:t>Мониторинг проводился в период с 12 мая по 22 мая 2026 года. Форма проведения – дистанционная, с использованием репрезентативной выборки</a:t>
          </a:r>
        </a:p>
      </dsp:txBody>
      <dsp:txXfrm>
        <a:off x="0" y="3424557"/>
        <a:ext cx="8286750" cy="3260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D90B2-B5C2-4B93-A6E1-C316477BA8BB}">
      <dsp:nvSpPr>
        <dsp:cNvPr id="0" name=""/>
        <dsp:cNvSpPr/>
      </dsp:nvSpPr>
      <dsp:spPr>
        <a:xfrm>
          <a:off x="0" y="6143"/>
          <a:ext cx="8032750" cy="304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kern="1200"/>
            <a:t>Положение о системе наставничества</a:t>
          </a:r>
          <a:endParaRPr lang="ru-RU" sz="1300" b="0" kern="1200" dirty="0"/>
        </a:p>
      </dsp:txBody>
      <dsp:txXfrm>
        <a:off x="14850" y="20993"/>
        <a:ext cx="8003050" cy="274500"/>
      </dsp:txXfrm>
    </dsp:sp>
    <dsp:sp modelId="{1FB7415C-8DFB-4337-9188-F7F5F86C7FF1}">
      <dsp:nvSpPr>
        <dsp:cNvPr id="0" name=""/>
        <dsp:cNvSpPr/>
      </dsp:nvSpPr>
      <dsp:spPr>
        <a:xfrm>
          <a:off x="0" y="310343"/>
          <a:ext cx="8032750" cy="396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50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400" b="0" kern="1200">
              <a:effectLst/>
              <a:latin typeface="quote-cjk-patch"/>
            </a:rPr>
            <a:t>78,3%</a:t>
          </a:r>
          <a:endParaRPr lang="ru-RU" sz="2400" kern="1200" dirty="0"/>
        </a:p>
      </dsp:txBody>
      <dsp:txXfrm>
        <a:off x="0" y="310343"/>
        <a:ext cx="8032750" cy="396922"/>
      </dsp:txXfrm>
    </dsp:sp>
    <dsp:sp modelId="{94E6099A-ECFE-4BC1-B90F-A63E061C381C}">
      <dsp:nvSpPr>
        <dsp:cNvPr id="0" name=""/>
        <dsp:cNvSpPr/>
      </dsp:nvSpPr>
      <dsp:spPr>
        <a:xfrm>
          <a:off x="0" y="707266"/>
          <a:ext cx="8032750" cy="304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kern="1200"/>
            <a:t>Дорожная карта </a:t>
          </a:r>
          <a:endParaRPr lang="ru-RU" sz="1300" kern="1200" dirty="0"/>
        </a:p>
      </dsp:txBody>
      <dsp:txXfrm>
        <a:off x="14850" y="722116"/>
        <a:ext cx="8003050" cy="274500"/>
      </dsp:txXfrm>
    </dsp:sp>
    <dsp:sp modelId="{4B429340-EAF4-425F-9F9C-C783131395F7}">
      <dsp:nvSpPr>
        <dsp:cNvPr id="0" name=""/>
        <dsp:cNvSpPr/>
      </dsp:nvSpPr>
      <dsp:spPr>
        <a:xfrm>
          <a:off x="0" y="1011466"/>
          <a:ext cx="8032750" cy="396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50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400" b="0" kern="1200">
              <a:effectLst/>
              <a:latin typeface="quote-cjk-patch"/>
            </a:rPr>
            <a:t>81,9%</a:t>
          </a:r>
          <a:endParaRPr lang="ru-RU" sz="2400" kern="1200" dirty="0"/>
        </a:p>
      </dsp:txBody>
      <dsp:txXfrm>
        <a:off x="0" y="1011466"/>
        <a:ext cx="8032750" cy="396922"/>
      </dsp:txXfrm>
    </dsp:sp>
    <dsp:sp modelId="{9E57BFCF-2B14-4138-ADE9-F4E57CBA27F1}">
      <dsp:nvSpPr>
        <dsp:cNvPr id="0" name=""/>
        <dsp:cNvSpPr/>
      </dsp:nvSpPr>
      <dsp:spPr>
        <a:xfrm>
          <a:off x="0" y="1408388"/>
          <a:ext cx="8032750" cy="304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kern="1200"/>
            <a:t>Приказ о внедрении системы</a:t>
          </a:r>
          <a:endParaRPr lang="ru-RU" sz="1300" kern="1200" dirty="0"/>
        </a:p>
      </dsp:txBody>
      <dsp:txXfrm>
        <a:off x="14850" y="1423238"/>
        <a:ext cx="8003050" cy="274500"/>
      </dsp:txXfrm>
    </dsp:sp>
    <dsp:sp modelId="{9C3B7397-1255-4F25-9C2B-D2F3C7D88526}">
      <dsp:nvSpPr>
        <dsp:cNvPr id="0" name=""/>
        <dsp:cNvSpPr/>
      </dsp:nvSpPr>
      <dsp:spPr>
        <a:xfrm>
          <a:off x="0" y="1712588"/>
          <a:ext cx="8032750" cy="396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50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400" b="0" kern="1200">
              <a:effectLst/>
              <a:latin typeface="quote-cjk-patch"/>
            </a:rPr>
            <a:t>60,8%</a:t>
          </a:r>
          <a:endParaRPr lang="ru-RU" sz="2400" kern="1200" dirty="0"/>
        </a:p>
      </dsp:txBody>
      <dsp:txXfrm>
        <a:off x="0" y="1712588"/>
        <a:ext cx="8032750" cy="396922"/>
      </dsp:txXfrm>
    </dsp:sp>
    <dsp:sp modelId="{5CB526B2-B22D-4A5A-8562-B35625714B6A}">
      <dsp:nvSpPr>
        <dsp:cNvPr id="0" name=""/>
        <dsp:cNvSpPr/>
      </dsp:nvSpPr>
      <dsp:spPr>
        <a:xfrm>
          <a:off x="0" y="2109511"/>
          <a:ext cx="8032750" cy="304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kern="1200"/>
            <a:t>Приказ о закреплении наставников за молодыми специалистами</a:t>
          </a:r>
          <a:endParaRPr lang="ru-RU" sz="1300" kern="1200" dirty="0"/>
        </a:p>
      </dsp:txBody>
      <dsp:txXfrm>
        <a:off x="14850" y="2124361"/>
        <a:ext cx="8003050" cy="274500"/>
      </dsp:txXfrm>
    </dsp:sp>
    <dsp:sp modelId="{B0BB5BE7-59A0-4461-923D-3E7B7EBD8338}">
      <dsp:nvSpPr>
        <dsp:cNvPr id="0" name=""/>
        <dsp:cNvSpPr/>
      </dsp:nvSpPr>
      <dsp:spPr>
        <a:xfrm>
          <a:off x="0" y="2413711"/>
          <a:ext cx="8032750" cy="396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50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400" b="0" kern="1200">
              <a:effectLst/>
              <a:latin typeface="quote-cjk-patch"/>
            </a:rPr>
            <a:t>87,7%</a:t>
          </a:r>
          <a:endParaRPr lang="ru-RU" sz="2400" kern="1200" dirty="0"/>
        </a:p>
      </dsp:txBody>
      <dsp:txXfrm>
        <a:off x="0" y="2413711"/>
        <a:ext cx="8032750" cy="396922"/>
      </dsp:txXfrm>
    </dsp:sp>
    <dsp:sp modelId="{FE0AC0E1-B88F-4500-BDF0-4D5A9EB406B0}">
      <dsp:nvSpPr>
        <dsp:cNvPr id="0" name=""/>
        <dsp:cNvSpPr/>
      </dsp:nvSpPr>
      <dsp:spPr>
        <a:xfrm>
          <a:off x="0" y="2810633"/>
          <a:ext cx="8032750" cy="304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0" kern="1200"/>
            <a:t>Приказ о закреплении наставников за другими категориями педагогических работников</a:t>
          </a:r>
          <a:endParaRPr lang="ru-RU" sz="1300" b="0" kern="1200" dirty="0"/>
        </a:p>
      </dsp:txBody>
      <dsp:txXfrm>
        <a:off x="14850" y="2825483"/>
        <a:ext cx="8003050" cy="274500"/>
      </dsp:txXfrm>
    </dsp:sp>
    <dsp:sp modelId="{99380C3E-F4DD-4FA4-BA40-296FB0C3106D}">
      <dsp:nvSpPr>
        <dsp:cNvPr id="0" name=""/>
        <dsp:cNvSpPr/>
      </dsp:nvSpPr>
      <dsp:spPr>
        <a:xfrm>
          <a:off x="0" y="3114833"/>
          <a:ext cx="8032750" cy="396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504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400" b="1" kern="1200" dirty="0">
              <a:effectLst/>
              <a:latin typeface="quote-cjk-patch"/>
            </a:rPr>
            <a:t>16,9%</a:t>
          </a:r>
          <a:endParaRPr lang="ru-RU" sz="2400" kern="1200" dirty="0"/>
        </a:p>
      </dsp:txBody>
      <dsp:txXfrm>
        <a:off x="0" y="3114833"/>
        <a:ext cx="8032750" cy="3969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2663C-6741-4F52-9023-413D29A21292}">
      <dsp:nvSpPr>
        <dsp:cNvPr id="0" name=""/>
        <dsp:cNvSpPr/>
      </dsp:nvSpPr>
      <dsp:spPr>
        <a:xfrm>
          <a:off x="0" y="734429"/>
          <a:ext cx="6953250" cy="4788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67799-A64F-4F9D-BF76-FDB0BB978BF3}">
      <dsp:nvSpPr>
        <dsp:cNvPr id="0" name=""/>
        <dsp:cNvSpPr/>
      </dsp:nvSpPr>
      <dsp:spPr>
        <a:xfrm>
          <a:off x="347662" y="453989"/>
          <a:ext cx="4867275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971" tIns="0" rIns="183971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Приказ о закреплении других категорий</a:t>
          </a:r>
          <a:r>
            <a:rPr lang="ru-RU" sz="1900" kern="1200" dirty="0"/>
            <a:t> — в 83% школ отсутствует</a:t>
          </a:r>
        </a:p>
      </dsp:txBody>
      <dsp:txXfrm>
        <a:off x="375042" y="481369"/>
        <a:ext cx="4812515" cy="506120"/>
      </dsp:txXfrm>
    </dsp:sp>
    <dsp:sp modelId="{5A428239-A434-4FC1-B0E0-6B62F7DBBBD5}">
      <dsp:nvSpPr>
        <dsp:cNvPr id="0" name=""/>
        <dsp:cNvSpPr/>
      </dsp:nvSpPr>
      <dsp:spPr>
        <a:xfrm>
          <a:off x="0" y="1596269"/>
          <a:ext cx="6953250" cy="4788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60AFCF-3D53-4798-B449-C0D5435A087B}">
      <dsp:nvSpPr>
        <dsp:cNvPr id="0" name=""/>
        <dsp:cNvSpPr/>
      </dsp:nvSpPr>
      <dsp:spPr>
        <a:xfrm>
          <a:off x="347662" y="1315829"/>
          <a:ext cx="4867275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971" tIns="0" rIns="183971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Приказ о внедрении</a:t>
          </a:r>
          <a:r>
            <a:rPr lang="ru-RU" sz="1900" kern="1200" dirty="0"/>
            <a:t> (2022–2024) — потерял актуальность</a:t>
          </a:r>
        </a:p>
      </dsp:txBody>
      <dsp:txXfrm>
        <a:off x="375042" y="1343209"/>
        <a:ext cx="4812515" cy="506120"/>
      </dsp:txXfrm>
    </dsp:sp>
    <dsp:sp modelId="{00B5643B-7D54-44B1-B816-163DAEB6D256}">
      <dsp:nvSpPr>
        <dsp:cNvPr id="0" name=""/>
        <dsp:cNvSpPr/>
      </dsp:nvSpPr>
      <dsp:spPr>
        <a:xfrm>
          <a:off x="0" y="2458110"/>
          <a:ext cx="6953250" cy="4788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D606BC-EC9A-47FF-A928-D46A6783F16B}">
      <dsp:nvSpPr>
        <dsp:cNvPr id="0" name=""/>
        <dsp:cNvSpPr/>
      </dsp:nvSpPr>
      <dsp:spPr>
        <a:xfrm>
          <a:off x="347662" y="2177670"/>
          <a:ext cx="4867275" cy="56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971" tIns="0" rIns="183971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Положение</a:t>
          </a:r>
          <a:r>
            <a:rPr lang="ru-RU" sz="1900" kern="1200" dirty="0"/>
            <a:t> — обновлено только в 55% школ (требуется!)</a:t>
          </a:r>
        </a:p>
      </dsp:txBody>
      <dsp:txXfrm>
        <a:off x="375042" y="2205050"/>
        <a:ext cx="4812515" cy="5061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F591E8-5662-44C3-8F88-B9A5920D310D}">
      <dsp:nvSpPr>
        <dsp:cNvPr id="0" name=""/>
        <dsp:cNvSpPr/>
      </dsp:nvSpPr>
      <dsp:spPr>
        <a:xfrm>
          <a:off x="0" y="24224"/>
          <a:ext cx="7797655" cy="655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2022–2024: этап внедрения</a:t>
          </a:r>
          <a:endParaRPr lang="ru-RU" sz="2000" kern="1200" dirty="0"/>
        </a:p>
      </dsp:txBody>
      <dsp:txXfrm>
        <a:off x="31984" y="56208"/>
        <a:ext cx="7733687" cy="591232"/>
      </dsp:txXfrm>
    </dsp:sp>
    <dsp:sp modelId="{DC68F65F-F547-4C21-8D45-7C3CB8C33408}">
      <dsp:nvSpPr>
        <dsp:cNvPr id="0" name=""/>
        <dsp:cNvSpPr/>
      </dsp:nvSpPr>
      <dsp:spPr>
        <a:xfrm>
          <a:off x="0" y="679424"/>
          <a:ext cx="7797655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57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Приказ о внедрении — основной документ</a:t>
          </a:r>
        </a:p>
      </dsp:txBody>
      <dsp:txXfrm>
        <a:off x="0" y="679424"/>
        <a:ext cx="7797655" cy="579600"/>
      </dsp:txXfrm>
    </dsp:sp>
    <dsp:sp modelId="{8177D40E-3A64-47C9-B550-03FE09250937}">
      <dsp:nvSpPr>
        <dsp:cNvPr id="0" name=""/>
        <dsp:cNvSpPr/>
      </dsp:nvSpPr>
      <dsp:spPr>
        <a:xfrm>
          <a:off x="0" y="1259024"/>
          <a:ext cx="7797655" cy="655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С 2025: этап функционирования</a:t>
          </a:r>
          <a:endParaRPr lang="ru-RU" sz="2000" kern="1200" dirty="0"/>
        </a:p>
      </dsp:txBody>
      <dsp:txXfrm>
        <a:off x="31984" y="1291008"/>
        <a:ext cx="7733687" cy="591232"/>
      </dsp:txXfrm>
    </dsp:sp>
    <dsp:sp modelId="{F253E3C0-C2FF-4241-887D-05AB2628085E}">
      <dsp:nvSpPr>
        <dsp:cNvPr id="0" name=""/>
        <dsp:cNvSpPr/>
      </dsp:nvSpPr>
      <dsp:spPr>
        <a:xfrm>
          <a:off x="0" y="1914225"/>
          <a:ext cx="7797655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57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Приказ о внедрении утрачивает роль основного документа</a:t>
          </a:r>
        </a:p>
      </dsp:txBody>
      <dsp:txXfrm>
        <a:off x="0" y="1914225"/>
        <a:ext cx="7797655" cy="579600"/>
      </dsp:txXfrm>
    </dsp:sp>
    <dsp:sp modelId="{482174CC-69CB-4FA6-AD07-25B82F2CDEB7}">
      <dsp:nvSpPr>
        <dsp:cNvPr id="0" name=""/>
        <dsp:cNvSpPr/>
      </dsp:nvSpPr>
      <dsp:spPr>
        <a:xfrm>
          <a:off x="0" y="2493824"/>
          <a:ext cx="7797655" cy="655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С 2026/27 учебного года</a:t>
          </a:r>
          <a:endParaRPr lang="ru-RU" sz="2000" kern="1200" dirty="0"/>
        </a:p>
      </dsp:txBody>
      <dsp:txXfrm>
        <a:off x="31984" y="2525808"/>
        <a:ext cx="7733687" cy="591232"/>
      </dsp:txXfrm>
    </dsp:sp>
    <dsp:sp modelId="{95F0BA31-BE0F-4BBB-B985-F580E7530A8B}">
      <dsp:nvSpPr>
        <dsp:cNvPr id="0" name=""/>
        <dsp:cNvSpPr/>
      </dsp:nvSpPr>
      <dsp:spPr>
        <a:xfrm>
          <a:off x="0" y="3149025"/>
          <a:ext cx="7797655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57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Приказ о внедрении </a:t>
          </a:r>
          <a:r>
            <a:rPr lang="ru-RU" sz="2000" b="1" kern="1200" dirty="0"/>
            <a:t>исключается</a:t>
          </a:r>
          <a:r>
            <a:rPr lang="ru-RU" sz="2000" kern="1200" dirty="0"/>
            <a:t> из обязательного перечня, размещается в архиве</a:t>
          </a:r>
        </a:p>
      </dsp:txBody>
      <dsp:txXfrm>
        <a:off x="0" y="3149025"/>
        <a:ext cx="7797655" cy="579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A1DB8C-DF16-4950-B2E6-3EA14029ABBE}">
      <dsp:nvSpPr>
        <dsp:cNvPr id="0" name=""/>
        <dsp:cNvSpPr/>
      </dsp:nvSpPr>
      <dsp:spPr>
        <a:xfrm>
          <a:off x="347662" y="565681"/>
          <a:ext cx="6257925" cy="56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Положение о системе наставничества педагогических работников</a:t>
          </a:r>
          <a:r>
            <a:rPr lang="ru-RU" sz="1400" kern="1200" dirty="0"/>
            <a:t> (с актом утверждения)</a:t>
          </a:r>
        </a:p>
      </dsp:txBody>
      <dsp:txXfrm>
        <a:off x="347662" y="565681"/>
        <a:ext cx="6257925" cy="568902"/>
      </dsp:txXfrm>
    </dsp:sp>
    <dsp:sp modelId="{C87F9A5C-54A9-477A-BCC6-DC29C31BC8D9}">
      <dsp:nvSpPr>
        <dsp:cNvPr id="0" name=""/>
        <dsp:cNvSpPr/>
      </dsp:nvSpPr>
      <dsp:spPr>
        <a:xfrm>
          <a:off x="347662" y="113458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7ACA09-2FEE-41C7-8807-F5C8D771DBA1}">
      <dsp:nvSpPr>
        <dsp:cNvPr id="0" name=""/>
        <dsp:cNvSpPr/>
      </dsp:nvSpPr>
      <dsp:spPr>
        <a:xfrm>
          <a:off x="1230725" y="113458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89F09-432D-4D5B-81FA-0FBAFB1B0160}">
      <dsp:nvSpPr>
        <dsp:cNvPr id="0" name=""/>
        <dsp:cNvSpPr/>
      </dsp:nvSpPr>
      <dsp:spPr>
        <a:xfrm>
          <a:off x="2113788" y="113458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7954E-B56A-4213-A009-CA199470F780}">
      <dsp:nvSpPr>
        <dsp:cNvPr id="0" name=""/>
        <dsp:cNvSpPr/>
      </dsp:nvSpPr>
      <dsp:spPr>
        <a:xfrm>
          <a:off x="2996850" y="113458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A785D-D353-41FF-8AFF-F80584D4DC85}">
      <dsp:nvSpPr>
        <dsp:cNvPr id="0" name=""/>
        <dsp:cNvSpPr/>
      </dsp:nvSpPr>
      <dsp:spPr>
        <a:xfrm>
          <a:off x="3879913" y="113458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374AA-3937-41A2-A8ED-D2B980A2E356}">
      <dsp:nvSpPr>
        <dsp:cNvPr id="0" name=""/>
        <dsp:cNvSpPr/>
      </dsp:nvSpPr>
      <dsp:spPr>
        <a:xfrm>
          <a:off x="4762976" y="113458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BBAC7-9AF2-4B06-B650-74A15B5547AC}">
      <dsp:nvSpPr>
        <dsp:cNvPr id="0" name=""/>
        <dsp:cNvSpPr/>
      </dsp:nvSpPr>
      <dsp:spPr>
        <a:xfrm>
          <a:off x="5646039" y="113458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CE9078-1CB4-4412-8FE5-E3D38A931308}">
      <dsp:nvSpPr>
        <dsp:cNvPr id="0" name=""/>
        <dsp:cNvSpPr/>
      </dsp:nvSpPr>
      <dsp:spPr>
        <a:xfrm>
          <a:off x="347662" y="1341466"/>
          <a:ext cx="6257925" cy="56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Дорожная карта</a:t>
          </a:r>
          <a:r>
            <a:rPr lang="ru-RU" sz="1400" kern="1200" dirty="0"/>
            <a:t> на текущий учебный год</a:t>
          </a:r>
        </a:p>
      </dsp:txBody>
      <dsp:txXfrm>
        <a:off x="347662" y="1341466"/>
        <a:ext cx="6257925" cy="568902"/>
      </dsp:txXfrm>
    </dsp:sp>
    <dsp:sp modelId="{D6ACB111-00ED-4B2D-8C25-8CC4254266A6}">
      <dsp:nvSpPr>
        <dsp:cNvPr id="0" name=""/>
        <dsp:cNvSpPr/>
      </dsp:nvSpPr>
      <dsp:spPr>
        <a:xfrm>
          <a:off x="347662" y="1910368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16612-87D9-4D76-8048-95F61BBDEAD8}">
      <dsp:nvSpPr>
        <dsp:cNvPr id="0" name=""/>
        <dsp:cNvSpPr/>
      </dsp:nvSpPr>
      <dsp:spPr>
        <a:xfrm>
          <a:off x="1230725" y="1910368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9D0CB5-35B9-4BA7-88A2-CEC9B2311D5C}">
      <dsp:nvSpPr>
        <dsp:cNvPr id="0" name=""/>
        <dsp:cNvSpPr/>
      </dsp:nvSpPr>
      <dsp:spPr>
        <a:xfrm>
          <a:off x="2113788" y="1910368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7C9C76-E0D3-4657-B9A4-2ECC726B5A60}">
      <dsp:nvSpPr>
        <dsp:cNvPr id="0" name=""/>
        <dsp:cNvSpPr/>
      </dsp:nvSpPr>
      <dsp:spPr>
        <a:xfrm>
          <a:off x="2996850" y="1910368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B1C23-0070-4673-968D-EAD00614C345}">
      <dsp:nvSpPr>
        <dsp:cNvPr id="0" name=""/>
        <dsp:cNvSpPr/>
      </dsp:nvSpPr>
      <dsp:spPr>
        <a:xfrm>
          <a:off x="3879913" y="1910368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B5C50-A883-492C-8883-DDD77E9E3619}">
      <dsp:nvSpPr>
        <dsp:cNvPr id="0" name=""/>
        <dsp:cNvSpPr/>
      </dsp:nvSpPr>
      <dsp:spPr>
        <a:xfrm>
          <a:off x="4762976" y="1910368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EB11FF-80EF-46C8-8182-3A5F45E3214E}">
      <dsp:nvSpPr>
        <dsp:cNvPr id="0" name=""/>
        <dsp:cNvSpPr/>
      </dsp:nvSpPr>
      <dsp:spPr>
        <a:xfrm>
          <a:off x="5646039" y="1910368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A0BDE-7F6D-4693-85D6-19FFF9B1F4B4}">
      <dsp:nvSpPr>
        <dsp:cNvPr id="0" name=""/>
        <dsp:cNvSpPr/>
      </dsp:nvSpPr>
      <dsp:spPr>
        <a:xfrm>
          <a:off x="347662" y="2117251"/>
          <a:ext cx="6257925" cy="5689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Приказ о закреплении наставников за молодыми специалистами и наставнических пар других категорий</a:t>
          </a:r>
          <a:r>
            <a:rPr lang="ru-RU" sz="1400" kern="1200" dirty="0"/>
            <a:t> (на текущий учебный год)</a:t>
          </a:r>
        </a:p>
      </dsp:txBody>
      <dsp:txXfrm>
        <a:off x="347662" y="2117251"/>
        <a:ext cx="6257925" cy="568902"/>
      </dsp:txXfrm>
    </dsp:sp>
    <dsp:sp modelId="{4662B45B-5111-4FB5-9F74-08AA724725DF}">
      <dsp:nvSpPr>
        <dsp:cNvPr id="0" name=""/>
        <dsp:cNvSpPr/>
      </dsp:nvSpPr>
      <dsp:spPr>
        <a:xfrm>
          <a:off x="347662" y="268615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5CA67-56C7-4973-AB03-404AC8C48569}">
      <dsp:nvSpPr>
        <dsp:cNvPr id="0" name=""/>
        <dsp:cNvSpPr/>
      </dsp:nvSpPr>
      <dsp:spPr>
        <a:xfrm>
          <a:off x="1230725" y="268615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53F78-0BC0-424C-AB19-384F077AF57B}">
      <dsp:nvSpPr>
        <dsp:cNvPr id="0" name=""/>
        <dsp:cNvSpPr/>
      </dsp:nvSpPr>
      <dsp:spPr>
        <a:xfrm>
          <a:off x="2113788" y="268615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523806-BE8B-42BA-9DF3-B21B3570F2DE}">
      <dsp:nvSpPr>
        <dsp:cNvPr id="0" name=""/>
        <dsp:cNvSpPr/>
      </dsp:nvSpPr>
      <dsp:spPr>
        <a:xfrm>
          <a:off x="2996850" y="268615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D9733-C732-44A0-927B-E3501F98F710}">
      <dsp:nvSpPr>
        <dsp:cNvPr id="0" name=""/>
        <dsp:cNvSpPr/>
      </dsp:nvSpPr>
      <dsp:spPr>
        <a:xfrm>
          <a:off x="3879913" y="268615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C92E4-5ED3-4DA3-92BB-884DE659A55B}">
      <dsp:nvSpPr>
        <dsp:cNvPr id="0" name=""/>
        <dsp:cNvSpPr/>
      </dsp:nvSpPr>
      <dsp:spPr>
        <a:xfrm>
          <a:off x="4762976" y="268615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DACC1-944A-48BD-9B76-8749FD65CE47}">
      <dsp:nvSpPr>
        <dsp:cNvPr id="0" name=""/>
        <dsp:cNvSpPr/>
      </dsp:nvSpPr>
      <dsp:spPr>
        <a:xfrm>
          <a:off x="5646039" y="2686153"/>
          <a:ext cx="834390" cy="139065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F591E8-5662-44C3-8F88-B9A5920D310D}">
      <dsp:nvSpPr>
        <dsp:cNvPr id="0" name=""/>
        <dsp:cNvSpPr/>
      </dsp:nvSpPr>
      <dsp:spPr>
        <a:xfrm>
          <a:off x="0" y="24224"/>
          <a:ext cx="7797655" cy="655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Положение</a:t>
          </a:r>
          <a:endParaRPr lang="ru-RU" sz="1800" kern="1200" dirty="0"/>
        </a:p>
      </dsp:txBody>
      <dsp:txXfrm>
        <a:off x="31984" y="56208"/>
        <a:ext cx="7733687" cy="591232"/>
      </dsp:txXfrm>
    </dsp:sp>
    <dsp:sp modelId="{F0565A64-8411-4651-8EFF-5E0A34CB5DEC}">
      <dsp:nvSpPr>
        <dsp:cNvPr id="0" name=""/>
        <dsp:cNvSpPr/>
      </dsp:nvSpPr>
      <dsp:spPr>
        <a:xfrm>
          <a:off x="0" y="679424"/>
          <a:ext cx="7797655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57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b="0" kern="1200" dirty="0">
              <a:effectLst/>
              <a:latin typeface="quote-cjk-patch"/>
            </a:rPr>
            <a:t>цели, задачи, траектории, структура, порядок реализации</a:t>
          </a:r>
          <a:endParaRPr lang="ru-RU" sz="1800" kern="1200" dirty="0"/>
        </a:p>
      </dsp:txBody>
      <dsp:txXfrm>
        <a:off x="0" y="679424"/>
        <a:ext cx="7797655" cy="579600"/>
      </dsp:txXfrm>
    </dsp:sp>
    <dsp:sp modelId="{3F7240DC-758B-4D03-BB5A-792E3C9F05B0}">
      <dsp:nvSpPr>
        <dsp:cNvPr id="0" name=""/>
        <dsp:cNvSpPr/>
      </dsp:nvSpPr>
      <dsp:spPr>
        <a:xfrm>
          <a:off x="0" y="1259024"/>
          <a:ext cx="7797655" cy="655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Дорожная карта</a:t>
          </a:r>
        </a:p>
      </dsp:txBody>
      <dsp:txXfrm>
        <a:off x="31984" y="1291008"/>
        <a:ext cx="7733687" cy="591232"/>
      </dsp:txXfrm>
    </dsp:sp>
    <dsp:sp modelId="{FC20EAA6-2F9B-401D-8D74-71D6743FEA49}">
      <dsp:nvSpPr>
        <dsp:cNvPr id="0" name=""/>
        <dsp:cNvSpPr/>
      </dsp:nvSpPr>
      <dsp:spPr>
        <a:xfrm>
          <a:off x="0" y="1914225"/>
          <a:ext cx="7797655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57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b="0" kern="1200" dirty="0">
              <a:effectLst/>
              <a:latin typeface="quote-cjk-patch"/>
            </a:rPr>
            <a:t>план на учебный год: сроки, ответственные, результаты</a:t>
          </a:r>
          <a:endParaRPr lang="ru-RU" sz="1800" kern="1200" dirty="0"/>
        </a:p>
      </dsp:txBody>
      <dsp:txXfrm>
        <a:off x="0" y="1914225"/>
        <a:ext cx="7797655" cy="579600"/>
      </dsp:txXfrm>
    </dsp:sp>
    <dsp:sp modelId="{6A26F83E-861E-40B7-A304-A2873F6D5736}">
      <dsp:nvSpPr>
        <dsp:cNvPr id="0" name=""/>
        <dsp:cNvSpPr/>
      </dsp:nvSpPr>
      <dsp:spPr>
        <a:xfrm>
          <a:off x="0" y="2493824"/>
          <a:ext cx="7797655" cy="655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Приказ (объединённый)</a:t>
          </a:r>
        </a:p>
      </dsp:txBody>
      <dsp:txXfrm>
        <a:off x="31984" y="2525808"/>
        <a:ext cx="7733687" cy="591232"/>
      </dsp:txXfrm>
    </dsp:sp>
    <dsp:sp modelId="{E0FD5FF4-87AB-4D27-A9AC-516E138FF571}">
      <dsp:nvSpPr>
        <dsp:cNvPr id="0" name=""/>
        <dsp:cNvSpPr/>
      </dsp:nvSpPr>
      <dsp:spPr>
        <a:xfrm>
          <a:off x="0" y="3149025"/>
          <a:ext cx="7797655" cy="579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57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800" b="0" kern="1200" dirty="0">
              <a:effectLst/>
              <a:latin typeface="quote-cjk-patch"/>
            </a:rPr>
            <a:t>закрепление наставников за молодыми специалистами + за педагогами с дефицитами и др.</a:t>
          </a:r>
          <a:endParaRPr lang="ru-RU" sz="1800" b="0" i="0" u="none" kern="1200" dirty="0"/>
        </a:p>
      </dsp:txBody>
      <dsp:txXfrm>
        <a:off x="0" y="3149025"/>
        <a:ext cx="7797655" cy="5796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2663C-6741-4F52-9023-413D29A21292}">
      <dsp:nvSpPr>
        <dsp:cNvPr id="0" name=""/>
        <dsp:cNvSpPr/>
      </dsp:nvSpPr>
      <dsp:spPr>
        <a:xfrm>
          <a:off x="0" y="272010"/>
          <a:ext cx="6953250" cy="302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867799-A64F-4F9D-BF76-FDB0BB978BF3}">
      <dsp:nvSpPr>
        <dsp:cNvPr id="0" name=""/>
        <dsp:cNvSpPr/>
      </dsp:nvSpPr>
      <dsp:spPr>
        <a:xfrm>
          <a:off x="347662" y="94890"/>
          <a:ext cx="4867275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971" tIns="0" rIns="183971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Статья о наставничестве (5 разделов)</a:t>
          </a:r>
          <a:endParaRPr lang="ru-RU" sz="1200" kern="1200" dirty="0"/>
        </a:p>
      </dsp:txBody>
      <dsp:txXfrm>
        <a:off x="364955" y="112183"/>
        <a:ext cx="4832689" cy="319654"/>
      </dsp:txXfrm>
    </dsp:sp>
    <dsp:sp modelId="{3C0D19AC-BEC8-47C5-8BF0-A61FE89F67FE}">
      <dsp:nvSpPr>
        <dsp:cNvPr id="0" name=""/>
        <dsp:cNvSpPr/>
      </dsp:nvSpPr>
      <dsp:spPr>
        <a:xfrm>
          <a:off x="0" y="816330"/>
          <a:ext cx="6953250" cy="302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00B6B2-15EC-46EB-9E1A-4089D3110D0B}">
      <dsp:nvSpPr>
        <dsp:cNvPr id="0" name=""/>
        <dsp:cNvSpPr/>
      </dsp:nvSpPr>
      <dsp:spPr>
        <a:xfrm>
          <a:off x="347662" y="639210"/>
          <a:ext cx="4867275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971" tIns="0" rIns="183971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/>
            <a:t>Персонализированная </a:t>
          </a:r>
          <a:r>
            <a:rPr lang="ru-RU" sz="1200" kern="1200" dirty="0"/>
            <a:t>программы наставничества (ППН)</a:t>
          </a:r>
        </a:p>
      </dsp:txBody>
      <dsp:txXfrm>
        <a:off x="364955" y="656503"/>
        <a:ext cx="4832689" cy="319654"/>
      </dsp:txXfrm>
    </dsp:sp>
    <dsp:sp modelId="{4369BC55-AEC1-49F0-B43B-D2423F9A1108}">
      <dsp:nvSpPr>
        <dsp:cNvPr id="0" name=""/>
        <dsp:cNvSpPr/>
      </dsp:nvSpPr>
      <dsp:spPr>
        <a:xfrm>
          <a:off x="0" y="1360650"/>
          <a:ext cx="6953250" cy="302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A7B580-05BF-4C11-B5B1-E0092B544F05}">
      <dsp:nvSpPr>
        <dsp:cNvPr id="0" name=""/>
        <dsp:cNvSpPr/>
      </dsp:nvSpPr>
      <dsp:spPr>
        <a:xfrm>
          <a:off x="347662" y="1183530"/>
          <a:ext cx="4867275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971" tIns="0" rIns="183971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Индивидуальные образовательные маршруты (ИОМ)</a:t>
          </a:r>
          <a:endParaRPr lang="ru-RU" sz="1200" kern="1200" dirty="0"/>
        </a:p>
      </dsp:txBody>
      <dsp:txXfrm>
        <a:off x="364955" y="1200823"/>
        <a:ext cx="4832689" cy="319654"/>
      </dsp:txXfrm>
    </dsp:sp>
    <dsp:sp modelId="{55E94661-B7B8-4970-8A9D-48FE008376CB}">
      <dsp:nvSpPr>
        <dsp:cNvPr id="0" name=""/>
        <dsp:cNvSpPr/>
      </dsp:nvSpPr>
      <dsp:spPr>
        <a:xfrm>
          <a:off x="0" y="1904969"/>
          <a:ext cx="6953250" cy="302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76C0D2-B4F8-49EA-B528-60D0BE738A98}">
      <dsp:nvSpPr>
        <dsp:cNvPr id="0" name=""/>
        <dsp:cNvSpPr/>
      </dsp:nvSpPr>
      <dsp:spPr>
        <a:xfrm>
          <a:off x="347662" y="1727850"/>
          <a:ext cx="4867275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971" tIns="0" rIns="183971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Новости и информационные сообщения</a:t>
          </a:r>
        </a:p>
      </dsp:txBody>
      <dsp:txXfrm>
        <a:off x="364955" y="1745143"/>
        <a:ext cx="4832689" cy="319654"/>
      </dsp:txXfrm>
    </dsp:sp>
    <dsp:sp modelId="{C70B2B59-3072-4D95-9930-B4C996883A3F}">
      <dsp:nvSpPr>
        <dsp:cNvPr id="0" name=""/>
        <dsp:cNvSpPr/>
      </dsp:nvSpPr>
      <dsp:spPr>
        <a:xfrm>
          <a:off x="0" y="2449289"/>
          <a:ext cx="6953250" cy="302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50D989-23C1-49A9-AFB5-5720F843D062}">
      <dsp:nvSpPr>
        <dsp:cNvPr id="0" name=""/>
        <dsp:cNvSpPr/>
      </dsp:nvSpPr>
      <dsp:spPr>
        <a:xfrm>
          <a:off x="347662" y="2272169"/>
          <a:ext cx="4867275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971" tIns="0" rIns="183971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Лучшие практики, методические и видеоматериалы</a:t>
          </a:r>
          <a:endParaRPr lang="ru-RU" sz="1200" kern="1200" dirty="0"/>
        </a:p>
      </dsp:txBody>
      <dsp:txXfrm>
        <a:off x="364955" y="2289462"/>
        <a:ext cx="4832689" cy="319654"/>
      </dsp:txXfrm>
    </dsp:sp>
    <dsp:sp modelId="{B761CDA5-023C-485D-94F1-2012FDE69001}">
      <dsp:nvSpPr>
        <dsp:cNvPr id="0" name=""/>
        <dsp:cNvSpPr/>
      </dsp:nvSpPr>
      <dsp:spPr>
        <a:xfrm>
          <a:off x="0" y="2993609"/>
          <a:ext cx="6953250" cy="3024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A5E787-E6FC-4264-ADB1-079E19730389}">
      <dsp:nvSpPr>
        <dsp:cNvPr id="0" name=""/>
        <dsp:cNvSpPr/>
      </dsp:nvSpPr>
      <dsp:spPr>
        <a:xfrm>
          <a:off x="347662" y="2816489"/>
          <a:ext cx="4867275" cy="3542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3971" tIns="0" rIns="183971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Планы и отчёты</a:t>
          </a:r>
        </a:p>
      </dsp:txBody>
      <dsp:txXfrm>
        <a:off x="364955" y="2833782"/>
        <a:ext cx="4832689" cy="31965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A1DB8C-DF16-4950-B2E6-3EA14029ABBE}">
      <dsp:nvSpPr>
        <dsp:cNvPr id="0" name=""/>
        <dsp:cNvSpPr/>
      </dsp:nvSpPr>
      <dsp:spPr>
        <a:xfrm>
          <a:off x="692948" y="176"/>
          <a:ext cx="5567353" cy="506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Обоснование актуальности наставничества в ОО</a:t>
          </a:r>
        </a:p>
      </dsp:txBody>
      <dsp:txXfrm>
        <a:off x="692948" y="176"/>
        <a:ext cx="5567353" cy="506123"/>
      </dsp:txXfrm>
    </dsp:sp>
    <dsp:sp modelId="{C87F9A5C-54A9-477A-BCC6-DC29C31BC8D9}">
      <dsp:nvSpPr>
        <dsp:cNvPr id="0" name=""/>
        <dsp:cNvSpPr/>
      </dsp:nvSpPr>
      <dsp:spPr>
        <a:xfrm>
          <a:off x="692948" y="506299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7ACA09-2FEE-41C7-8807-F5C8D771DBA1}">
      <dsp:nvSpPr>
        <dsp:cNvPr id="0" name=""/>
        <dsp:cNvSpPr/>
      </dsp:nvSpPr>
      <dsp:spPr>
        <a:xfrm>
          <a:off x="1478563" y="506299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89F09-432D-4D5B-81FA-0FBAFB1B0160}">
      <dsp:nvSpPr>
        <dsp:cNvPr id="0" name=""/>
        <dsp:cNvSpPr/>
      </dsp:nvSpPr>
      <dsp:spPr>
        <a:xfrm>
          <a:off x="2264179" y="506299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87954E-B56A-4213-A009-CA199470F780}">
      <dsp:nvSpPr>
        <dsp:cNvPr id="0" name=""/>
        <dsp:cNvSpPr/>
      </dsp:nvSpPr>
      <dsp:spPr>
        <a:xfrm>
          <a:off x="3049794" y="506299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A785D-D353-41FF-8AFF-F80584D4DC85}">
      <dsp:nvSpPr>
        <dsp:cNvPr id="0" name=""/>
        <dsp:cNvSpPr/>
      </dsp:nvSpPr>
      <dsp:spPr>
        <a:xfrm>
          <a:off x="3835409" y="506299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374AA-3937-41A2-A8ED-D2B980A2E356}">
      <dsp:nvSpPr>
        <dsp:cNvPr id="0" name=""/>
        <dsp:cNvSpPr/>
      </dsp:nvSpPr>
      <dsp:spPr>
        <a:xfrm>
          <a:off x="4621025" y="506299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1BBAC7-9AF2-4B06-B650-74A15B5547AC}">
      <dsp:nvSpPr>
        <dsp:cNvPr id="0" name=""/>
        <dsp:cNvSpPr/>
      </dsp:nvSpPr>
      <dsp:spPr>
        <a:xfrm>
          <a:off x="5406640" y="506299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DCB47-AAE3-4E81-B3E0-B3EC981C3016}">
      <dsp:nvSpPr>
        <dsp:cNvPr id="0" name=""/>
        <dsp:cNvSpPr/>
      </dsp:nvSpPr>
      <dsp:spPr>
        <a:xfrm>
          <a:off x="692948" y="690352"/>
          <a:ext cx="5567353" cy="506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Цели и задачи системы наставничества</a:t>
          </a:r>
        </a:p>
      </dsp:txBody>
      <dsp:txXfrm>
        <a:off x="692948" y="690352"/>
        <a:ext cx="5567353" cy="506123"/>
      </dsp:txXfrm>
    </dsp:sp>
    <dsp:sp modelId="{3FECE810-2DDF-4359-A89C-B7AA659FA41F}">
      <dsp:nvSpPr>
        <dsp:cNvPr id="0" name=""/>
        <dsp:cNvSpPr/>
      </dsp:nvSpPr>
      <dsp:spPr>
        <a:xfrm>
          <a:off x="692948" y="1196475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193D5-748D-4D24-A117-D7332D283BC4}">
      <dsp:nvSpPr>
        <dsp:cNvPr id="0" name=""/>
        <dsp:cNvSpPr/>
      </dsp:nvSpPr>
      <dsp:spPr>
        <a:xfrm>
          <a:off x="1478563" y="1196475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2941E4-23B0-4E76-A010-66E12359EDD8}">
      <dsp:nvSpPr>
        <dsp:cNvPr id="0" name=""/>
        <dsp:cNvSpPr/>
      </dsp:nvSpPr>
      <dsp:spPr>
        <a:xfrm>
          <a:off x="2264179" y="1196475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24C6BA-9F85-47EE-A832-A225C6801FBF}">
      <dsp:nvSpPr>
        <dsp:cNvPr id="0" name=""/>
        <dsp:cNvSpPr/>
      </dsp:nvSpPr>
      <dsp:spPr>
        <a:xfrm>
          <a:off x="3049794" y="1196475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3C442-CA54-4C34-B5BA-4F143A5022EE}">
      <dsp:nvSpPr>
        <dsp:cNvPr id="0" name=""/>
        <dsp:cNvSpPr/>
      </dsp:nvSpPr>
      <dsp:spPr>
        <a:xfrm>
          <a:off x="3835409" y="1196475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4E38E7-5DE6-4292-AA43-598FE7334CE5}">
      <dsp:nvSpPr>
        <dsp:cNvPr id="0" name=""/>
        <dsp:cNvSpPr/>
      </dsp:nvSpPr>
      <dsp:spPr>
        <a:xfrm>
          <a:off x="4621025" y="1196475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B2F5B-A321-49D4-A8A0-898606B026D0}">
      <dsp:nvSpPr>
        <dsp:cNvPr id="0" name=""/>
        <dsp:cNvSpPr/>
      </dsp:nvSpPr>
      <dsp:spPr>
        <a:xfrm>
          <a:off x="5406640" y="1196475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B18869-2B36-47A2-804E-B482A5B84B30}">
      <dsp:nvSpPr>
        <dsp:cNvPr id="0" name=""/>
        <dsp:cNvSpPr/>
      </dsp:nvSpPr>
      <dsp:spPr>
        <a:xfrm>
          <a:off x="692948" y="1380529"/>
          <a:ext cx="5567353" cy="506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Используемые формы и методы (с примерами)</a:t>
          </a:r>
        </a:p>
      </dsp:txBody>
      <dsp:txXfrm>
        <a:off x="692948" y="1380529"/>
        <a:ext cx="5567353" cy="506123"/>
      </dsp:txXfrm>
    </dsp:sp>
    <dsp:sp modelId="{BDAFA150-A63F-4A1B-84F5-CBD80BCB00E4}">
      <dsp:nvSpPr>
        <dsp:cNvPr id="0" name=""/>
        <dsp:cNvSpPr/>
      </dsp:nvSpPr>
      <dsp:spPr>
        <a:xfrm>
          <a:off x="692948" y="1886652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790FC3-E646-46EE-A7F2-21D290F6C06A}">
      <dsp:nvSpPr>
        <dsp:cNvPr id="0" name=""/>
        <dsp:cNvSpPr/>
      </dsp:nvSpPr>
      <dsp:spPr>
        <a:xfrm>
          <a:off x="1478563" y="1886652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5D77E0-DABF-4C2F-B77A-5E95B3E42ECE}">
      <dsp:nvSpPr>
        <dsp:cNvPr id="0" name=""/>
        <dsp:cNvSpPr/>
      </dsp:nvSpPr>
      <dsp:spPr>
        <a:xfrm>
          <a:off x="2264179" y="1886652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089735-5D4E-44D1-8E82-10A63DE15885}">
      <dsp:nvSpPr>
        <dsp:cNvPr id="0" name=""/>
        <dsp:cNvSpPr/>
      </dsp:nvSpPr>
      <dsp:spPr>
        <a:xfrm>
          <a:off x="3049794" y="1886652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BEC36-B157-46C6-8600-29F7C23C062D}">
      <dsp:nvSpPr>
        <dsp:cNvPr id="0" name=""/>
        <dsp:cNvSpPr/>
      </dsp:nvSpPr>
      <dsp:spPr>
        <a:xfrm>
          <a:off x="3835409" y="1886652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949134-CC22-4378-8ED7-C8C9724FF372}">
      <dsp:nvSpPr>
        <dsp:cNvPr id="0" name=""/>
        <dsp:cNvSpPr/>
      </dsp:nvSpPr>
      <dsp:spPr>
        <a:xfrm>
          <a:off x="4621025" y="1886652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0EFB0D-56E2-47CA-B18F-9783464132E1}">
      <dsp:nvSpPr>
        <dsp:cNvPr id="0" name=""/>
        <dsp:cNvSpPr/>
      </dsp:nvSpPr>
      <dsp:spPr>
        <a:xfrm>
          <a:off x="5406640" y="1886652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2AAF0-6E37-471B-8EAA-58FFCC036099}">
      <dsp:nvSpPr>
        <dsp:cNvPr id="0" name=""/>
        <dsp:cNvSpPr/>
      </dsp:nvSpPr>
      <dsp:spPr>
        <a:xfrm>
          <a:off x="692948" y="2070705"/>
          <a:ext cx="5567353" cy="506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Результаты и достижения (с конкретикой)</a:t>
          </a:r>
        </a:p>
      </dsp:txBody>
      <dsp:txXfrm>
        <a:off x="692948" y="2070705"/>
        <a:ext cx="5567353" cy="506123"/>
      </dsp:txXfrm>
    </dsp:sp>
    <dsp:sp modelId="{0937E752-728F-4941-BCAC-6D177D3D1073}">
      <dsp:nvSpPr>
        <dsp:cNvPr id="0" name=""/>
        <dsp:cNvSpPr/>
      </dsp:nvSpPr>
      <dsp:spPr>
        <a:xfrm>
          <a:off x="692948" y="2576828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11ACD7-D4CC-4831-A919-EFE3E3D242C6}">
      <dsp:nvSpPr>
        <dsp:cNvPr id="0" name=""/>
        <dsp:cNvSpPr/>
      </dsp:nvSpPr>
      <dsp:spPr>
        <a:xfrm>
          <a:off x="1478563" y="2576828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3D62FA-4D6A-437E-AEE5-11B7B51DB345}">
      <dsp:nvSpPr>
        <dsp:cNvPr id="0" name=""/>
        <dsp:cNvSpPr/>
      </dsp:nvSpPr>
      <dsp:spPr>
        <a:xfrm>
          <a:off x="2264179" y="2576828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D191D-D389-42C4-A923-2F19F91E1701}">
      <dsp:nvSpPr>
        <dsp:cNvPr id="0" name=""/>
        <dsp:cNvSpPr/>
      </dsp:nvSpPr>
      <dsp:spPr>
        <a:xfrm>
          <a:off x="3049794" y="2576828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D73098-F470-4311-ADBE-0D7B445A7F70}">
      <dsp:nvSpPr>
        <dsp:cNvPr id="0" name=""/>
        <dsp:cNvSpPr/>
      </dsp:nvSpPr>
      <dsp:spPr>
        <a:xfrm>
          <a:off x="3835409" y="2576828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22B01F-8814-43C7-BCE3-401D478C380A}">
      <dsp:nvSpPr>
        <dsp:cNvPr id="0" name=""/>
        <dsp:cNvSpPr/>
      </dsp:nvSpPr>
      <dsp:spPr>
        <a:xfrm>
          <a:off x="4621025" y="2576828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68295D-B7A3-4889-A1AE-C63496EB473F}">
      <dsp:nvSpPr>
        <dsp:cNvPr id="0" name=""/>
        <dsp:cNvSpPr/>
      </dsp:nvSpPr>
      <dsp:spPr>
        <a:xfrm>
          <a:off x="5406640" y="2576828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E9F38E-F5D7-44DE-8FFB-3CE0B87323FA}">
      <dsp:nvSpPr>
        <dsp:cNvPr id="0" name=""/>
        <dsp:cNvSpPr/>
      </dsp:nvSpPr>
      <dsp:spPr>
        <a:xfrm>
          <a:off x="692948" y="2760881"/>
          <a:ext cx="5567353" cy="506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Перспективы развития</a:t>
          </a:r>
        </a:p>
      </dsp:txBody>
      <dsp:txXfrm>
        <a:off x="692948" y="2760881"/>
        <a:ext cx="5567353" cy="506123"/>
      </dsp:txXfrm>
    </dsp:sp>
    <dsp:sp modelId="{1F2E9585-85C6-4B78-A7A5-D86A3108282D}">
      <dsp:nvSpPr>
        <dsp:cNvPr id="0" name=""/>
        <dsp:cNvSpPr/>
      </dsp:nvSpPr>
      <dsp:spPr>
        <a:xfrm>
          <a:off x="692948" y="3267004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BB9E74-CBF1-40B4-A86C-8D0199A333B2}">
      <dsp:nvSpPr>
        <dsp:cNvPr id="0" name=""/>
        <dsp:cNvSpPr/>
      </dsp:nvSpPr>
      <dsp:spPr>
        <a:xfrm>
          <a:off x="1478563" y="3267004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E2CED-B1DA-4618-A7CA-CE6ABF08B848}">
      <dsp:nvSpPr>
        <dsp:cNvPr id="0" name=""/>
        <dsp:cNvSpPr/>
      </dsp:nvSpPr>
      <dsp:spPr>
        <a:xfrm>
          <a:off x="2264179" y="3267004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90E97D-6840-487F-83E2-F06CD3E98974}">
      <dsp:nvSpPr>
        <dsp:cNvPr id="0" name=""/>
        <dsp:cNvSpPr/>
      </dsp:nvSpPr>
      <dsp:spPr>
        <a:xfrm>
          <a:off x="3049794" y="3267004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B27C8-4D4D-409E-951B-14ACCD0735A8}">
      <dsp:nvSpPr>
        <dsp:cNvPr id="0" name=""/>
        <dsp:cNvSpPr/>
      </dsp:nvSpPr>
      <dsp:spPr>
        <a:xfrm>
          <a:off x="3835409" y="3267004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4E0FB5-1E13-4F59-8F2B-68C2BE00F5A3}">
      <dsp:nvSpPr>
        <dsp:cNvPr id="0" name=""/>
        <dsp:cNvSpPr/>
      </dsp:nvSpPr>
      <dsp:spPr>
        <a:xfrm>
          <a:off x="4621025" y="3267004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4C7747-6A1F-4A4D-896D-A78A80FAEDD8}">
      <dsp:nvSpPr>
        <dsp:cNvPr id="0" name=""/>
        <dsp:cNvSpPr/>
      </dsp:nvSpPr>
      <dsp:spPr>
        <a:xfrm>
          <a:off x="5406640" y="3267004"/>
          <a:ext cx="742313" cy="123718"/>
        </a:xfrm>
        <a:prstGeom prst="parallelogram">
          <a:avLst>
            <a:gd name="adj" fmla="val 14084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C10AC-0127-4861-B4D2-FFAD181B4ACC}">
      <dsp:nvSpPr>
        <dsp:cNvPr id="0" name=""/>
        <dsp:cNvSpPr/>
      </dsp:nvSpPr>
      <dsp:spPr>
        <a:xfrm>
          <a:off x="2645" y="15550"/>
          <a:ext cx="2579042" cy="547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kern="1200" dirty="0"/>
            <a:t>Документ</a:t>
          </a:r>
        </a:p>
      </dsp:txBody>
      <dsp:txXfrm>
        <a:off x="2645" y="15550"/>
        <a:ext cx="2579042" cy="547200"/>
      </dsp:txXfrm>
    </dsp:sp>
    <dsp:sp modelId="{5F059CA9-766C-41E3-8866-4641157905AF}">
      <dsp:nvSpPr>
        <dsp:cNvPr id="0" name=""/>
        <dsp:cNvSpPr/>
      </dsp:nvSpPr>
      <dsp:spPr>
        <a:xfrm>
          <a:off x="2645" y="562750"/>
          <a:ext cx="2579042" cy="252788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Дорожная карта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Приказ о закреплении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Положение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Статья</a:t>
          </a:r>
        </a:p>
      </dsp:txBody>
      <dsp:txXfrm>
        <a:off x="2645" y="562750"/>
        <a:ext cx="2579042" cy="2527887"/>
      </dsp:txXfrm>
    </dsp:sp>
    <dsp:sp modelId="{B480A44C-6AE2-43B4-9FDB-87B2BA65A5CD}">
      <dsp:nvSpPr>
        <dsp:cNvPr id="0" name=""/>
        <dsp:cNvSpPr/>
      </dsp:nvSpPr>
      <dsp:spPr>
        <a:xfrm>
          <a:off x="2942753" y="15550"/>
          <a:ext cx="2579042" cy="547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kern="1200" dirty="0"/>
            <a:t>Периодичность</a:t>
          </a:r>
          <a:endParaRPr lang="ru-RU" sz="2000" kern="1200" dirty="0"/>
        </a:p>
      </dsp:txBody>
      <dsp:txXfrm>
        <a:off x="2942753" y="15550"/>
        <a:ext cx="2579042" cy="547200"/>
      </dsp:txXfrm>
    </dsp:sp>
    <dsp:sp modelId="{D0596A08-EEAA-4354-AA4E-A14031199E80}">
      <dsp:nvSpPr>
        <dsp:cNvPr id="0" name=""/>
        <dsp:cNvSpPr/>
      </dsp:nvSpPr>
      <dsp:spPr>
        <a:xfrm>
          <a:off x="2942753" y="562750"/>
          <a:ext cx="2579042" cy="252788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ежегодно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ежегодно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по мере необходимости (не реже 1 раза в 3 года)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по мере необходимости</a:t>
          </a:r>
        </a:p>
      </dsp:txBody>
      <dsp:txXfrm>
        <a:off x="2942753" y="562750"/>
        <a:ext cx="2579042" cy="2527887"/>
      </dsp:txXfrm>
    </dsp:sp>
    <dsp:sp modelId="{EB467B33-F7C5-4E04-B86C-B3BCB29CD1FD}">
      <dsp:nvSpPr>
        <dsp:cNvPr id="0" name=""/>
        <dsp:cNvSpPr/>
      </dsp:nvSpPr>
      <dsp:spPr>
        <a:xfrm>
          <a:off x="5882862" y="15550"/>
          <a:ext cx="2579042" cy="547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u="none" kern="1200" dirty="0"/>
            <a:t>Срок</a:t>
          </a:r>
          <a:endParaRPr lang="ru-RU" sz="2000" kern="1200" dirty="0"/>
        </a:p>
      </dsp:txBody>
      <dsp:txXfrm>
        <a:off x="5882862" y="15550"/>
        <a:ext cx="2579042" cy="547200"/>
      </dsp:txXfrm>
    </dsp:sp>
    <dsp:sp modelId="{1561BEA7-3336-422E-A1C9-36D1B0DD66E1}">
      <dsp:nvSpPr>
        <dsp:cNvPr id="0" name=""/>
        <dsp:cNvSpPr/>
      </dsp:nvSpPr>
      <dsp:spPr>
        <a:xfrm>
          <a:off x="5882862" y="562750"/>
          <a:ext cx="2579042" cy="2527887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до 15.09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1" kern="1200" dirty="0"/>
            <a:t>до 15.09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—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—</a:t>
          </a:r>
        </a:p>
      </dsp:txBody>
      <dsp:txXfrm>
        <a:off x="5882862" y="562750"/>
        <a:ext cx="2579042" cy="252788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73D041-C93E-49C0-8A94-DCCAF60A83FC}">
      <dsp:nvSpPr>
        <dsp:cNvPr id="0" name=""/>
        <dsp:cNvSpPr/>
      </dsp:nvSpPr>
      <dsp:spPr>
        <a:xfrm rot="5400000">
          <a:off x="-117319" y="118144"/>
          <a:ext cx="782129" cy="5474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1</a:t>
          </a:r>
        </a:p>
      </dsp:txBody>
      <dsp:txXfrm rot="-5400000">
        <a:off x="1" y="274569"/>
        <a:ext cx="547490" cy="234639"/>
      </dsp:txXfrm>
    </dsp:sp>
    <dsp:sp modelId="{BDAC0FCE-52AD-4C33-BF1B-C2908BA0488C}">
      <dsp:nvSpPr>
        <dsp:cNvPr id="0" name=""/>
        <dsp:cNvSpPr/>
      </dsp:nvSpPr>
      <dsp:spPr>
        <a:xfrm rot="5400000">
          <a:off x="3517764" y="-2969448"/>
          <a:ext cx="508383" cy="644893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Проверить наличие </a:t>
          </a:r>
          <a:r>
            <a:rPr lang="ru-RU" sz="1600" b="1" kern="1200" dirty="0"/>
            <a:t>всех 3 обязательных документов</a:t>
          </a:r>
          <a:endParaRPr lang="ru-RU" sz="1600" kern="1200" dirty="0"/>
        </a:p>
      </dsp:txBody>
      <dsp:txXfrm rot="-5400000">
        <a:off x="547491" y="25642"/>
        <a:ext cx="6424114" cy="458749"/>
      </dsp:txXfrm>
    </dsp:sp>
    <dsp:sp modelId="{6600756D-C6D9-445C-A56D-25BCF7F8747D}">
      <dsp:nvSpPr>
        <dsp:cNvPr id="0" name=""/>
        <dsp:cNvSpPr/>
      </dsp:nvSpPr>
      <dsp:spPr>
        <a:xfrm rot="5400000">
          <a:off x="-117319" y="777862"/>
          <a:ext cx="782129" cy="5474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2</a:t>
          </a:r>
        </a:p>
      </dsp:txBody>
      <dsp:txXfrm rot="-5400000">
        <a:off x="1" y="934287"/>
        <a:ext cx="547490" cy="234639"/>
      </dsp:txXfrm>
    </dsp:sp>
    <dsp:sp modelId="{D4B00BDE-72AC-4B26-AF86-F8F64337BD9B}">
      <dsp:nvSpPr>
        <dsp:cNvPr id="0" name=""/>
        <dsp:cNvSpPr/>
      </dsp:nvSpPr>
      <dsp:spPr>
        <a:xfrm rot="5400000">
          <a:off x="3517764" y="-2309731"/>
          <a:ext cx="508383" cy="644893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Приказ о внедрении — вынести в </a:t>
          </a:r>
          <a:r>
            <a:rPr lang="ru-RU" sz="1600" b="1" kern="1200" dirty="0"/>
            <a:t>архив</a:t>
          </a:r>
          <a:endParaRPr lang="ru-RU" sz="1600" kern="1200" dirty="0"/>
        </a:p>
      </dsp:txBody>
      <dsp:txXfrm rot="-5400000">
        <a:off x="547491" y="685359"/>
        <a:ext cx="6424114" cy="458749"/>
      </dsp:txXfrm>
    </dsp:sp>
    <dsp:sp modelId="{F7E13E60-9450-4B4F-9F00-FFD9D28C0E0B}">
      <dsp:nvSpPr>
        <dsp:cNvPr id="0" name=""/>
        <dsp:cNvSpPr/>
      </dsp:nvSpPr>
      <dsp:spPr>
        <a:xfrm rot="5400000">
          <a:off x="-117319" y="1437579"/>
          <a:ext cx="782129" cy="5474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3</a:t>
          </a:r>
        </a:p>
      </dsp:txBody>
      <dsp:txXfrm rot="-5400000">
        <a:off x="1" y="1594004"/>
        <a:ext cx="547490" cy="234639"/>
      </dsp:txXfrm>
    </dsp:sp>
    <dsp:sp modelId="{CFEB2C13-A511-44AB-AEB2-FA8F7DD52CEE}">
      <dsp:nvSpPr>
        <dsp:cNvPr id="0" name=""/>
        <dsp:cNvSpPr/>
      </dsp:nvSpPr>
      <dsp:spPr>
        <a:xfrm rot="5400000">
          <a:off x="3517764" y="-1650013"/>
          <a:ext cx="508383" cy="644893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Обновить Дорожную карту и Приказ о закреплении на </a:t>
          </a:r>
          <a:r>
            <a:rPr lang="ru-RU" sz="1600" b="1" kern="1200" dirty="0"/>
            <a:t>текущий учебный год</a:t>
          </a:r>
          <a:endParaRPr lang="ru-RU" sz="1600" kern="1200" dirty="0"/>
        </a:p>
      </dsp:txBody>
      <dsp:txXfrm rot="-5400000">
        <a:off x="547491" y="1345077"/>
        <a:ext cx="6424114" cy="458749"/>
      </dsp:txXfrm>
    </dsp:sp>
    <dsp:sp modelId="{A4DFCA03-019A-4BBC-899A-324735A649A2}">
      <dsp:nvSpPr>
        <dsp:cNvPr id="0" name=""/>
        <dsp:cNvSpPr/>
      </dsp:nvSpPr>
      <dsp:spPr>
        <a:xfrm rot="5400000">
          <a:off x="-117319" y="2097297"/>
          <a:ext cx="782129" cy="5474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4</a:t>
          </a:r>
        </a:p>
      </dsp:txBody>
      <dsp:txXfrm rot="-5400000">
        <a:off x="1" y="2253722"/>
        <a:ext cx="547490" cy="234639"/>
      </dsp:txXfrm>
    </dsp:sp>
    <dsp:sp modelId="{96EB8850-7372-491E-B64C-88A9A6C94D03}">
      <dsp:nvSpPr>
        <dsp:cNvPr id="0" name=""/>
        <dsp:cNvSpPr/>
      </dsp:nvSpPr>
      <dsp:spPr>
        <a:xfrm rot="5400000">
          <a:off x="3517764" y="-990295"/>
          <a:ext cx="508383" cy="644893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Разместить/обновить </a:t>
          </a:r>
          <a:r>
            <a:rPr lang="ru-RU" sz="1600" b="1" kern="1200" dirty="0"/>
            <a:t>статью</a:t>
          </a:r>
          <a:r>
            <a:rPr lang="ru-RU" sz="1600" kern="1200" dirty="0"/>
            <a:t> о наставничестве</a:t>
          </a:r>
        </a:p>
      </dsp:txBody>
      <dsp:txXfrm rot="-5400000">
        <a:off x="547491" y="2004795"/>
        <a:ext cx="6424114" cy="458749"/>
      </dsp:txXfrm>
    </dsp:sp>
    <dsp:sp modelId="{0997F316-8939-430C-B6C9-09684D35D222}">
      <dsp:nvSpPr>
        <dsp:cNvPr id="0" name=""/>
        <dsp:cNvSpPr/>
      </dsp:nvSpPr>
      <dsp:spPr>
        <a:xfrm rot="5400000">
          <a:off x="-117319" y="2757015"/>
          <a:ext cx="782129" cy="5474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5</a:t>
          </a:r>
        </a:p>
      </dsp:txBody>
      <dsp:txXfrm rot="-5400000">
        <a:off x="1" y="2913440"/>
        <a:ext cx="547490" cy="234639"/>
      </dsp:txXfrm>
    </dsp:sp>
    <dsp:sp modelId="{C782873F-CFA6-4B35-9638-0C88786A6815}">
      <dsp:nvSpPr>
        <dsp:cNvPr id="0" name=""/>
        <dsp:cNvSpPr/>
      </dsp:nvSpPr>
      <dsp:spPr>
        <a:xfrm rot="5400000">
          <a:off x="3517764" y="-330577"/>
          <a:ext cx="508383" cy="644893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Провести </a:t>
          </a:r>
          <a:r>
            <a:rPr lang="ru-RU" sz="1600" b="1" kern="1200" dirty="0"/>
            <a:t>самодиагностику по чек-листу</a:t>
          </a:r>
          <a:endParaRPr lang="ru-RU" sz="1600" kern="1200" dirty="0"/>
        </a:p>
      </dsp:txBody>
      <dsp:txXfrm rot="-5400000">
        <a:off x="547491" y="2664513"/>
        <a:ext cx="6424114" cy="45874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7525D-CABB-4A26-A600-D16F0FDF90B6}">
      <dsp:nvSpPr>
        <dsp:cNvPr id="0" name=""/>
        <dsp:cNvSpPr/>
      </dsp:nvSpPr>
      <dsp:spPr>
        <a:xfrm>
          <a:off x="0" y="0"/>
          <a:ext cx="81661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3833A5-EAE3-4D24-955D-221A797D19FD}">
      <dsp:nvSpPr>
        <dsp:cNvPr id="0" name=""/>
        <dsp:cNvSpPr/>
      </dsp:nvSpPr>
      <dsp:spPr>
        <a:xfrm>
          <a:off x="0" y="0"/>
          <a:ext cx="1633220" cy="4114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Самоаудит</a:t>
          </a:r>
          <a:endParaRPr lang="ru-RU" sz="1800" kern="1200" dirty="0"/>
        </a:p>
      </dsp:txBody>
      <dsp:txXfrm>
        <a:off x="0" y="0"/>
        <a:ext cx="1633220" cy="4114800"/>
      </dsp:txXfrm>
    </dsp:sp>
    <dsp:sp modelId="{7C48445D-38F6-4E14-8FAB-6D85D0CFC978}">
      <dsp:nvSpPr>
        <dsp:cNvPr id="0" name=""/>
        <dsp:cNvSpPr/>
      </dsp:nvSpPr>
      <dsp:spPr>
        <a:xfrm>
          <a:off x="1755711" y="24336"/>
          <a:ext cx="6410388" cy="486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Подраздел есть на сайте в разделе «Коллектив»</a:t>
          </a:r>
          <a:endParaRPr lang="ru-RU" sz="1800" kern="1200" dirty="0"/>
        </a:p>
      </dsp:txBody>
      <dsp:txXfrm>
        <a:off x="1755711" y="24336"/>
        <a:ext cx="6410388" cy="486723"/>
      </dsp:txXfrm>
    </dsp:sp>
    <dsp:sp modelId="{AB8E9A46-4691-4053-B226-28A75BB6F475}">
      <dsp:nvSpPr>
        <dsp:cNvPr id="0" name=""/>
        <dsp:cNvSpPr/>
      </dsp:nvSpPr>
      <dsp:spPr>
        <a:xfrm>
          <a:off x="1633220" y="511059"/>
          <a:ext cx="6532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711727-A4B2-4625-B165-FA13E7BCF4DC}">
      <dsp:nvSpPr>
        <dsp:cNvPr id="0" name=""/>
        <dsp:cNvSpPr/>
      </dsp:nvSpPr>
      <dsp:spPr>
        <a:xfrm>
          <a:off x="1755711" y="535396"/>
          <a:ext cx="6410388" cy="486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Ученическое наставничество — в отдельном подразделе</a:t>
          </a:r>
        </a:p>
      </dsp:txBody>
      <dsp:txXfrm>
        <a:off x="1755711" y="535396"/>
        <a:ext cx="6410388" cy="486723"/>
      </dsp:txXfrm>
    </dsp:sp>
    <dsp:sp modelId="{D456EA96-B52D-48EC-BE0B-2113326DAED6}">
      <dsp:nvSpPr>
        <dsp:cNvPr id="0" name=""/>
        <dsp:cNvSpPr/>
      </dsp:nvSpPr>
      <dsp:spPr>
        <a:xfrm>
          <a:off x="1633220" y="1022119"/>
          <a:ext cx="6532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D7F49C-A037-44F5-ADE1-808670FD86C1}">
      <dsp:nvSpPr>
        <dsp:cNvPr id="0" name=""/>
        <dsp:cNvSpPr/>
      </dsp:nvSpPr>
      <dsp:spPr>
        <a:xfrm>
          <a:off x="1755711" y="1046456"/>
          <a:ext cx="6410388" cy="486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Статья о наставничестве (5 разделов) — размещена</a:t>
          </a:r>
        </a:p>
      </dsp:txBody>
      <dsp:txXfrm>
        <a:off x="1755711" y="1046456"/>
        <a:ext cx="6410388" cy="486723"/>
      </dsp:txXfrm>
    </dsp:sp>
    <dsp:sp modelId="{BB1D33D4-3B31-4201-B5DA-8E3BEE730B97}">
      <dsp:nvSpPr>
        <dsp:cNvPr id="0" name=""/>
        <dsp:cNvSpPr/>
      </dsp:nvSpPr>
      <dsp:spPr>
        <a:xfrm>
          <a:off x="1633220" y="1533179"/>
          <a:ext cx="6532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F6DC50-1ADD-4E3E-AADB-FA87B5E483F6}">
      <dsp:nvSpPr>
        <dsp:cNvPr id="0" name=""/>
        <dsp:cNvSpPr/>
      </dsp:nvSpPr>
      <dsp:spPr>
        <a:xfrm>
          <a:off x="1755711" y="1557516"/>
          <a:ext cx="6410388" cy="486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Положение — размещено</a:t>
          </a:r>
        </a:p>
      </dsp:txBody>
      <dsp:txXfrm>
        <a:off x="1755711" y="1557516"/>
        <a:ext cx="6410388" cy="486723"/>
      </dsp:txXfrm>
    </dsp:sp>
    <dsp:sp modelId="{AD9B1004-AB65-46A8-A505-231D5AAE0A49}">
      <dsp:nvSpPr>
        <dsp:cNvPr id="0" name=""/>
        <dsp:cNvSpPr/>
      </dsp:nvSpPr>
      <dsp:spPr>
        <a:xfrm>
          <a:off x="1633220" y="2044239"/>
          <a:ext cx="6532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05563C-1D2C-4093-8036-FFB80F17D703}">
      <dsp:nvSpPr>
        <dsp:cNvPr id="0" name=""/>
        <dsp:cNvSpPr/>
      </dsp:nvSpPr>
      <dsp:spPr>
        <a:xfrm>
          <a:off x="1755711" y="2068576"/>
          <a:ext cx="6410388" cy="486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Дорожная карта — размещена (текущий учебный год)</a:t>
          </a:r>
        </a:p>
      </dsp:txBody>
      <dsp:txXfrm>
        <a:off x="1755711" y="2068576"/>
        <a:ext cx="6410388" cy="486723"/>
      </dsp:txXfrm>
    </dsp:sp>
    <dsp:sp modelId="{1941C522-81DC-4D57-BF4E-D2BCD1075E4F}">
      <dsp:nvSpPr>
        <dsp:cNvPr id="0" name=""/>
        <dsp:cNvSpPr/>
      </dsp:nvSpPr>
      <dsp:spPr>
        <a:xfrm>
          <a:off x="1633220" y="2555299"/>
          <a:ext cx="6532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7B6542-CA2F-4F83-B135-246343912AA2}">
      <dsp:nvSpPr>
        <dsp:cNvPr id="0" name=""/>
        <dsp:cNvSpPr/>
      </dsp:nvSpPr>
      <dsp:spPr>
        <a:xfrm>
          <a:off x="1755711" y="2579636"/>
          <a:ext cx="6410388" cy="486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Приказ о закреплении — размещён (текущий учебный год)</a:t>
          </a:r>
        </a:p>
      </dsp:txBody>
      <dsp:txXfrm>
        <a:off x="1755711" y="2579636"/>
        <a:ext cx="6410388" cy="486723"/>
      </dsp:txXfrm>
    </dsp:sp>
    <dsp:sp modelId="{7887CC80-4217-4673-89A7-6DC006C5D498}">
      <dsp:nvSpPr>
        <dsp:cNvPr id="0" name=""/>
        <dsp:cNvSpPr/>
      </dsp:nvSpPr>
      <dsp:spPr>
        <a:xfrm>
          <a:off x="1633220" y="3066359"/>
          <a:ext cx="6532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461E3-FA70-4CEE-AAE4-FFAB3D843086}">
      <dsp:nvSpPr>
        <dsp:cNvPr id="0" name=""/>
        <dsp:cNvSpPr/>
      </dsp:nvSpPr>
      <dsp:spPr>
        <a:xfrm>
          <a:off x="1755711" y="3090695"/>
          <a:ext cx="6410388" cy="486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Приказ о внедрении — в архиве</a:t>
          </a:r>
        </a:p>
      </dsp:txBody>
      <dsp:txXfrm>
        <a:off x="1755711" y="3090695"/>
        <a:ext cx="6410388" cy="486723"/>
      </dsp:txXfrm>
    </dsp:sp>
    <dsp:sp modelId="{62B3B3FD-202C-4FAE-BFE6-9BE7C1D4A2F9}">
      <dsp:nvSpPr>
        <dsp:cNvPr id="0" name=""/>
        <dsp:cNvSpPr/>
      </dsp:nvSpPr>
      <dsp:spPr>
        <a:xfrm>
          <a:off x="1633220" y="3577419"/>
          <a:ext cx="6532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1427FA-1044-4384-AD53-825F6FC4B949}">
      <dsp:nvSpPr>
        <dsp:cNvPr id="0" name=""/>
        <dsp:cNvSpPr/>
      </dsp:nvSpPr>
      <dsp:spPr>
        <a:xfrm>
          <a:off x="1755711" y="3601755"/>
          <a:ext cx="6410388" cy="486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u="none" kern="1200" dirty="0"/>
            <a:t>Документы прошлых лет — в архиве</a:t>
          </a:r>
        </a:p>
      </dsp:txBody>
      <dsp:txXfrm>
        <a:off x="1755711" y="3601755"/>
        <a:ext cx="6410388" cy="486723"/>
      </dsp:txXfrm>
    </dsp:sp>
    <dsp:sp modelId="{37DC0EFB-AF59-42B3-AF98-44BA06CC092E}">
      <dsp:nvSpPr>
        <dsp:cNvPr id="0" name=""/>
        <dsp:cNvSpPr/>
      </dsp:nvSpPr>
      <dsp:spPr>
        <a:xfrm>
          <a:off x="1633220" y="4088479"/>
          <a:ext cx="6532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235FF-B3EF-46FB-8AA3-9A5BCDE9B5EB}">
      <dsp:nvSpPr>
        <dsp:cNvPr id="0" name=""/>
        <dsp:cNvSpPr/>
      </dsp:nvSpPr>
      <dsp:spPr>
        <a:xfrm>
          <a:off x="0" y="0"/>
          <a:ext cx="822292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F2F5E-1958-4936-948C-F7803CF2BF76}">
      <dsp:nvSpPr>
        <dsp:cNvPr id="0" name=""/>
        <dsp:cNvSpPr/>
      </dsp:nvSpPr>
      <dsp:spPr>
        <a:xfrm>
          <a:off x="0" y="0"/>
          <a:ext cx="1644585" cy="3831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0"/>
        <a:ext cx="1644585" cy="3831135"/>
      </dsp:txXfrm>
    </dsp:sp>
    <dsp:sp modelId="{36AFD473-1F3A-48FD-9BD5-08B92CA4663E}">
      <dsp:nvSpPr>
        <dsp:cNvPr id="0" name=""/>
        <dsp:cNvSpPr/>
      </dsp:nvSpPr>
      <dsp:spPr>
        <a:xfrm>
          <a:off x="1767929" y="36103"/>
          <a:ext cx="6454996" cy="72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Назовите три обязательных документа, которые должны быть на сайте с 2026/27 учебного года</a:t>
          </a:r>
          <a:endParaRPr lang="ru-RU" sz="2000" kern="1200" dirty="0"/>
        </a:p>
      </dsp:txBody>
      <dsp:txXfrm>
        <a:off x="1767929" y="36103"/>
        <a:ext cx="6454996" cy="722079"/>
      </dsp:txXfrm>
    </dsp:sp>
    <dsp:sp modelId="{70BCA164-5318-4254-9554-CFC6CD9BD20F}">
      <dsp:nvSpPr>
        <dsp:cNvPr id="0" name=""/>
        <dsp:cNvSpPr/>
      </dsp:nvSpPr>
      <dsp:spPr>
        <a:xfrm>
          <a:off x="1644585" y="758183"/>
          <a:ext cx="65783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731CF4-818E-46B3-A3FF-0C7F0E397CD3}">
      <dsp:nvSpPr>
        <dsp:cNvPr id="0" name=""/>
        <dsp:cNvSpPr/>
      </dsp:nvSpPr>
      <dsp:spPr>
        <a:xfrm>
          <a:off x="1767929" y="794287"/>
          <a:ext cx="6454996" cy="72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Какой документ мы исключили из обязательного перечня и почему?</a:t>
          </a:r>
          <a:endParaRPr lang="ru-RU" sz="2000" kern="1200" dirty="0"/>
        </a:p>
      </dsp:txBody>
      <dsp:txXfrm>
        <a:off x="1767929" y="794287"/>
        <a:ext cx="6454996" cy="722079"/>
      </dsp:txXfrm>
    </dsp:sp>
    <dsp:sp modelId="{3D2B2E08-BAFA-41A8-BC48-A9A1AAF6A2DC}">
      <dsp:nvSpPr>
        <dsp:cNvPr id="0" name=""/>
        <dsp:cNvSpPr/>
      </dsp:nvSpPr>
      <dsp:spPr>
        <a:xfrm>
          <a:off x="1644585" y="1516366"/>
          <a:ext cx="65783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288C4F-55E0-48F9-BC14-48BF5EBB5F76}">
      <dsp:nvSpPr>
        <dsp:cNvPr id="0" name=""/>
        <dsp:cNvSpPr/>
      </dsp:nvSpPr>
      <dsp:spPr>
        <a:xfrm>
          <a:off x="1767929" y="1552470"/>
          <a:ext cx="6454996" cy="72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Назовите два документа, которые обновляются ежегодно до 15 сентября</a:t>
          </a:r>
          <a:endParaRPr lang="ru-RU" sz="2000" kern="1200" dirty="0"/>
        </a:p>
      </dsp:txBody>
      <dsp:txXfrm>
        <a:off x="1767929" y="1552470"/>
        <a:ext cx="6454996" cy="722079"/>
      </dsp:txXfrm>
    </dsp:sp>
    <dsp:sp modelId="{6B8BBAC3-41B1-435D-961C-E0BA28F9CFA5}">
      <dsp:nvSpPr>
        <dsp:cNvPr id="0" name=""/>
        <dsp:cNvSpPr/>
      </dsp:nvSpPr>
      <dsp:spPr>
        <a:xfrm>
          <a:off x="1644585" y="2274549"/>
          <a:ext cx="65783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B29FA-5890-4784-8A60-8CE22FAE82A4}">
      <dsp:nvSpPr>
        <dsp:cNvPr id="0" name=""/>
        <dsp:cNvSpPr/>
      </dsp:nvSpPr>
      <dsp:spPr>
        <a:xfrm>
          <a:off x="1767929" y="2310653"/>
          <a:ext cx="6454996" cy="72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Какие траектории наставничества определены в региональном Положении? Назовите минимум две</a:t>
          </a:r>
          <a:endParaRPr lang="ru-RU" sz="2000" kern="1200" dirty="0"/>
        </a:p>
      </dsp:txBody>
      <dsp:txXfrm>
        <a:off x="1767929" y="2310653"/>
        <a:ext cx="6454996" cy="722079"/>
      </dsp:txXfrm>
    </dsp:sp>
    <dsp:sp modelId="{4020F173-FAA8-43DD-8778-22AE9F35EB4C}">
      <dsp:nvSpPr>
        <dsp:cNvPr id="0" name=""/>
        <dsp:cNvSpPr/>
      </dsp:nvSpPr>
      <dsp:spPr>
        <a:xfrm>
          <a:off x="1644585" y="3032732"/>
          <a:ext cx="65783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84723-B717-4C9B-B517-0530437DF455}">
      <dsp:nvSpPr>
        <dsp:cNvPr id="0" name=""/>
        <dsp:cNvSpPr/>
      </dsp:nvSpPr>
      <dsp:spPr>
        <a:xfrm>
          <a:off x="1767929" y="3068836"/>
          <a:ext cx="6454996" cy="72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Куда нужно переместить приказ о внедрении за 2022–2024 годы?</a:t>
          </a:r>
          <a:endParaRPr lang="ru-RU" sz="2000" kern="1200" dirty="0"/>
        </a:p>
      </dsp:txBody>
      <dsp:txXfrm>
        <a:off x="1767929" y="3068836"/>
        <a:ext cx="6454996" cy="722079"/>
      </dsp:txXfrm>
    </dsp:sp>
    <dsp:sp modelId="{2083C386-E07C-4546-B67D-C2467EBBFD48}">
      <dsp:nvSpPr>
        <dsp:cNvPr id="0" name=""/>
        <dsp:cNvSpPr/>
      </dsp:nvSpPr>
      <dsp:spPr>
        <a:xfrm>
          <a:off x="1644585" y="3790915"/>
          <a:ext cx="65783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5088B-1B03-410F-86B8-569A2015DB3F}">
      <dsp:nvSpPr>
        <dsp:cNvPr id="0" name=""/>
        <dsp:cNvSpPr/>
      </dsp:nvSpPr>
      <dsp:spPr>
        <a:xfrm>
          <a:off x="0" y="762"/>
          <a:ext cx="8249624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31EE54-EC3D-4294-B12C-74365A6EE939}">
      <dsp:nvSpPr>
        <dsp:cNvPr id="0" name=""/>
        <dsp:cNvSpPr/>
      </dsp:nvSpPr>
      <dsp:spPr>
        <a:xfrm>
          <a:off x="0" y="762"/>
          <a:ext cx="1795345" cy="1737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Ваше задание до 15 сентября</a:t>
          </a:r>
          <a:endParaRPr lang="ru-RU" sz="2000" kern="1200" dirty="0"/>
        </a:p>
      </dsp:txBody>
      <dsp:txXfrm>
        <a:off x="0" y="762"/>
        <a:ext cx="1795345" cy="1737619"/>
      </dsp:txXfrm>
    </dsp:sp>
    <dsp:sp modelId="{8DE2C790-298E-4742-BE11-F120C50B19DE}">
      <dsp:nvSpPr>
        <dsp:cNvPr id="0" name=""/>
        <dsp:cNvSpPr/>
      </dsp:nvSpPr>
      <dsp:spPr>
        <a:xfrm>
          <a:off x="1916310" y="23350"/>
          <a:ext cx="6330498" cy="451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600" b="0" i="0" kern="1200" dirty="0"/>
            <a:t>Откройте раздел «Наставничество» на сайте своей школы</a:t>
          </a:r>
        </a:p>
      </dsp:txBody>
      <dsp:txXfrm>
        <a:off x="1916310" y="23350"/>
        <a:ext cx="6330498" cy="451755"/>
      </dsp:txXfrm>
    </dsp:sp>
    <dsp:sp modelId="{F4255FDC-E8D8-49EE-A6A6-B430AA471D88}">
      <dsp:nvSpPr>
        <dsp:cNvPr id="0" name=""/>
        <dsp:cNvSpPr/>
      </dsp:nvSpPr>
      <dsp:spPr>
        <a:xfrm>
          <a:off x="1795345" y="475105"/>
          <a:ext cx="64514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90980-6E44-44DE-A2A4-3CFFD40223DA}">
      <dsp:nvSpPr>
        <dsp:cNvPr id="0" name=""/>
        <dsp:cNvSpPr/>
      </dsp:nvSpPr>
      <dsp:spPr>
        <a:xfrm>
          <a:off x="1916310" y="497693"/>
          <a:ext cx="6330498" cy="451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600" b="0" i="0" kern="1200" dirty="0"/>
            <a:t>Пройдите по чек-листу</a:t>
          </a:r>
        </a:p>
      </dsp:txBody>
      <dsp:txXfrm>
        <a:off x="1916310" y="497693"/>
        <a:ext cx="6330498" cy="451755"/>
      </dsp:txXfrm>
    </dsp:sp>
    <dsp:sp modelId="{3E341A03-7C12-45FC-9F01-D19BDEB16B79}">
      <dsp:nvSpPr>
        <dsp:cNvPr id="0" name=""/>
        <dsp:cNvSpPr/>
      </dsp:nvSpPr>
      <dsp:spPr>
        <a:xfrm>
          <a:off x="1795345" y="949449"/>
          <a:ext cx="64514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AF93BB-860A-4F63-A775-AE9F2A421C06}">
      <dsp:nvSpPr>
        <dsp:cNvPr id="0" name=""/>
        <dsp:cNvSpPr/>
      </dsp:nvSpPr>
      <dsp:spPr>
        <a:xfrm>
          <a:off x="1916310" y="972037"/>
          <a:ext cx="6330498" cy="451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600" b="0" i="0" kern="1200" dirty="0"/>
            <a:t>Зафиксируйте, что уже сделано, а что требует доработки</a:t>
          </a:r>
        </a:p>
      </dsp:txBody>
      <dsp:txXfrm>
        <a:off x="1916310" y="972037"/>
        <a:ext cx="6330498" cy="451755"/>
      </dsp:txXfrm>
    </dsp:sp>
    <dsp:sp modelId="{D809A6E5-2681-4DC9-ACD3-4026C2B6DB8D}">
      <dsp:nvSpPr>
        <dsp:cNvPr id="0" name=""/>
        <dsp:cNvSpPr/>
      </dsp:nvSpPr>
      <dsp:spPr>
        <a:xfrm>
          <a:off x="1795345" y="1423793"/>
          <a:ext cx="64514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7C663-A148-4B54-B17F-FCDBA137BC19}">
      <dsp:nvSpPr>
        <dsp:cNvPr id="0" name=""/>
        <dsp:cNvSpPr/>
      </dsp:nvSpPr>
      <dsp:spPr>
        <a:xfrm>
          <a:off x="1916310" y="1446381"/>
          <a:ext cx="6330498" cy="451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1600" b="0" i="0" kern="1200" dirty="0"/>
            <a:t>Назначьте ответственного за приведение раздела в соответствие</a:t>
          </a:r>
        </a:p>
      </dsp:txBody>
      <dsp:txXfrm>
        <a:off x="1916310" y="1446381"/>
        <a:ext cx="6330498" cy="451755"/>
      </dsp:txXfrm>
    </dsp:sp>
    <dsp:sp modelId="{F76CEBF7-6804-47A5-8D2A-EBA5301B8AF2}">
      <dsp:nvSpPr>
        <dsp:cNvPr id="0" name=""/>
        <dsp:cNvSpPr/>
      </dsp:nvSpPr>
      <dsp:spPr>
        <a:xfrm>
          <a:off x="1795345" y="1898136"/>
          <a:ext cx="6451463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4356A-6220-4268-BE5C-2B335C5A9336}">
      <dsp:nvSpPr>
        <dsp:cNvPr id="0" name=""/>
        <dsp:cNvSpPr/>
      </dsp:nvSpPr>
      <dsp:spPr>
        <a:xfrm>
          <a:off x="0" y="1920724"/>
          <a:ext cx="8249624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5CB60-57DC-4F02-B1BC-6D16AE87CF28}">
      <dsp:nvSpPr>
        <dsp:cNvPr id="0" name=""/>
        <dsp:cNvSpPr/>
      </dsp:nvSpPr>
      <dsp:spPr>
        <a:xfrm>
          <a:off x="0" y="1920724"/>
          <a:ext cx="1649924" cy="1921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Готовы?</a:t>
          </a:r>
          <a:r>
            <a:rPr lang="ru-RU" sz="2000" b="0" i="0" kern="1200" dirty="0"/>
            <a:t> </a:t>
          </a:r>
        </a:p>
      </dsp:txBody>
      <dsp:txXfrm>
        <a:off x="0" y="1920724"/>
        <a:ext cx="1649924" cy="1921487"/>
      </dsp:txXfrm>
    </dsp:sp>
    <dsp:sp modelId="{9E31DB6F-7897-4198-A8F9-71D8CD6F875B}">
      <dsp:nvSpPr>
        <dsp:cNvPr id="0" name=""/>
        <dsp:cNvSpPr/>
      </dsp:nvSpPr>
      <dsp:spPr>
        <a:xfrm>
          <a:off x="1773669" y="2007979"/>
          <a:ext cx="6475954" cy="1745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Начните с первого шага сегодня!</a:t>
          </a:r>
          <a:endParaRPr lang="ru-RU" sz="1500" b="0" i="0" kern="1200" dirty="0"/>
        </a:p>
      </dsp:txBody>
      <dsp:txXfrm>
        <a:off x="1773669" y="2007979"/>
        <a:ext cx="6475954" cy="1745100"/>
      </dsp:txXfrm>
    </dsp:sp>
    <dsp:sp modelId="{F5BC7B0F-F3C0-42E5-8270-23E07249E05C}">
      <dsp:nvSpPr>
        <dsp:cNvPr id="0" name=""/>
        <dsp:cNvSpPr/>
      </dsp:nvSpPr>
      <dsp:spPr>
        <a:xfrm>
          <a:off x="1649924" y="3753080"/>
          <a:ext cx="65996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0D6CC-3654-4D34-8784-58E70A023CE5}">
      <dsp:nvSpPr>
        <dsp:cNvPr id="0" name=""/>
        <dsp:cNvSpPr/>
      </dsp:nvSpPr>
      <dsp:spPr>
        <a:xfrm>
          <a:off x="0" y="1313911"/>
          <a:ext cx="6225039" cy="352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AF8F28-CCB2-46D9-A616-E2A9EF11639E}">
      <dsp:nvSpPr>
        <dsp:cNvPr id="0" name=""/>
        <dsp:cNvSpPr/>
      </dsp:nvSpPr>
      <dsp:spPr>
        <a:xfrm>
          <a:off x="311251" y="1107271"/>
          <a:ext cx="4357527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704" tIns="0" rIns="16470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Вебинар по теме «Наставничество как система: нормативная основа и организация работы»</a:t>
          </a:r>
        </a:p>
      </dsp:txBody>
      <dsp:txXfrm>
        <a:off x="331426" y="1127446"/>
        <a:ext cx="4317177" cy="372930"/>
      </dsp:txXfrm>
    </dsp:sp>
    <dsp:sp modelId="{4B2DBFE9-8EE1-47D6-91BD-B3C9CF2EB462}">
      <dsp:nvSpPr>
        <dsp:cNvPr id="0" name=""/>
        <dsp:cNvSpPr/>
      </dsp:nvSpPr>
      <dsp:spPr>
        <a:xfrm>
          <a:off x="0" y="1948951"/>
          <a:ext cx="6225039" cy="352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C21744-5AB5-4CCE-8D48-A4E9467594C3}">
      <dsp:nvSpPr>
        <dsp:cNvPr id="0" name=""/>
        <dsp:cNvSpPr/>
      </dsp:nvSpPr>
      <dsp:spPr>
        <a:xfrm>
          <a:off x="311251" y="1742311"/>
          <a:ext cx="4357527" cy="4132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704" tIns="0" rIns="16470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9 сентября 2026 года в 15:00</a:t>
          </a:r>
        </a:p>
      </dsp:txBody>
      <dsp:txXfrm>
        <a:off x="331426" y="1762486"/>
        <a:ext cx="4317177" cy="37293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C57C1-7A29-485B-9A19-3508C7D46485}">
      <dsp:nvSpPr>
        <dsp:cNvPr id="0" name=""/>
        <dsp:cNvSpPr/>
      </dsp:nvSpPr>
      <dsp:spPr>
        <a:xfrm>
          <a:off x="0" y="0"/>
          <a:ext cx="8520589" cy="0"/>
        </a:xfrm>
        <a:prstGeom prst="lin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414A5-6EA6-44C8-9707-11999FD881A3}">
      <dsp:nvSpPr>
        <dsp:cNvPr id="0" name=""/>
        <dsp:cNvSpPr/>
      </dsp:nvSpPr>
      <dsp:spPr>
        <a:xfrm>
          <a:off x="0" y="0"/>
          <a:ext cx="8520589" cy="854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/>
            <a:t>Это и психологические ЧС: суицид, групповые панические реакции и </a:t>
          </a:r>
          <a:r>
            <a:rPr lang="ru-RU" sz="2100" b="0" i="0" kern="1200" dirty="0" err="1"/>
            <a:t>др</a:t>
          </a:r>
          <a:r>
            <a:rPr lang="ru-RU" sz="2100" b="0" i="0" kern="1200" dirty="0"/>
            <a:t>; случаи, когда страх мгновенно "заражает" целый класс</a:t>
          </a:r>
          <a:endParaRPr lang="ru-RU" sz="2100" kern="1200" dirty="0"/>
        </a:p>
      </dsp:txBody>
      <dsp:txXfrm>
        <a:off x="0" y="0"/>
        <a:ext cx="8520589" cy="854106"/>
      </dsp:txXfrm>
    </dsp:sp>
    <dsp:sp modelId="{C8D29DCB-E635-4667-8DDF-3CF52267F123}">
      <dsp:nvSpPr>
        <dsp:cNvPr id="0" name=""/>
        <dsp:cNvSpPr/>
      </dsp:nvSpPr>
      <dsp:spPr>
        <a:xfrm>
          <a:off x="0" y="854106"/>
          <a:ext cx="8520589" cy="0"/>
        </a:xfrm>
        <a:prstGeom prst="line">
          <a:avLst/>
        </a:prstGeom>
        <a:solidFill>
          <a:schemeClr val="accent1">
            <a:shade val="80000"/>
            <a:hueOff val="130100"/>
            <a:satOff val="5002"/>
            <a:lumOff val="8143"/>
            <a:alphaOff val="0"/>
          </a:schemeClr>
        </a:solidFill>
        <a:ln w="25400" cap="flat" cmpd="sng" algn="ctr">
          <a:solidFill>
            <a:schemeClr val="accent1">
              <a:shade val="80000"/>
              <a:hueOff val="130100"/>
              <a:satOff val="5002"/>
              <a:lumOff val="81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DD041-E64C-4FD6-8062-1FA093E2A9DE}">
      <dsp:nvSpPr>
        <dsp:cNvPr id="0" name=""/>
        <dsp:cNvSpPr/>
      </dsp:nvSpPr>
      <dsp:spPr>
        <a:xfrm>
          <a:off x="0" y="854106"/>
          <a:ext cx="8520589" cy="854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/>
            <a:t>Педагог может оказаться первым и единственным взрослым</a:t>
          </a:r>
          <a:endParaRPr lang="ru-RU" sz="2100" kern="1200" dirty="0"/>
        </a:p>
      </dsp:txBody>
      <dsp:txXfrm>
        <a:off x="0" y="854106"/>
        <a:ext cx="8520589" cy="854106"/>
      </dsp:txXfrm>
    </dsp:sp>
    <dsp:sp modelId="{5A093481-3CF1-46D3-A0E7-80C45257F833}">
      <dsp:nvSpPr>
        <dsp:cNvPr id="0" name=""/>
        <dsp:cNvSpPr/>
      </dsp:nvSpPr>
      <dsp:spPr>
        <a:xfrm>
          <a:off x="0" y="1708213"/>
          <a:ext cx="8520589" cy="0"/>
        </a:xfrm>
        <a:prstGeom prst="line">
          <a:avLst/>
        </a:prstGeom>
        <a:solidFill>
          <a:schemeClr val="accent1">
            <a:shade val="80000"/>
            <a:hueOff val="260200"/>
            <a:satOff val="10003"/>
            <a:lumOff val="16286"/>
            <a:alphaOff val="0"/>
          </a:schemeClr>
        </a:solidFill>
        <a:ln w="25400" cap="flat" cmpd="sng" algn="ctr">
          <a:solidFill>
            <a:schemeClr val="accent1">
              <a:shade val="80000"/>
              <a:hueOff val="260200"/>
              <a:satOff val="10003"/>
              <a:lumOff val="162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4CC22-E8A5-4D40-9D8A-D23C17F2AA7D}">
      <dsp:nvSpPr>
        <dsp:cNvPr id="0" name=""/>
        <dsp:cNvSpPr/>
      </dsp:nvSpPr>
      <dsp:spPr>
        <a:xfrm>
          <a:off x="0" y="1708213"/>
          <a:ext cx="8520589" cy="854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/>
            <a:t>Важно не растеряться, не поддаться общей панике, а действовать по алгоритму</a:t>
          </a:r>
          <a:endParaRPr lang="ru-RU" sz="2100" kern="1200" dirty="0"/>
        </a:p>
      </dsp:txBody>
      <dsp:txXfrm>
        <a:off x="0" y="1708213"/>
        <a:ext cx="8520589" cy="854106"/>
      </dsp:txXfrm>
    </dsp:sp>
    <dsp:sp modelId="{ED870A30-3FC5-4D85-93C0-C6689153320F}">
      <dsp:nvSpPr>
        <dsp:cNvPr id="0" name=""/>
        <dsp:cNvSpPr/>
      </dsp:nvSpPr>
      <dsp:spPr>
        <a:xfrm>
          <a:off x="0" y="2562320"/>
          <a:ext cx="8520589" cy="0"/>
        </a:xfrm>
        <a:prstGeom prst="line">
          <a:avLst/>
        </a:prstGeom>
        <a:solidFill>
          <a:schemeClr val="accent1">
            <a:shade val="80000"/>
            <a:hueOff val="390300"/>
            <a:satOff val="15005"/>
            <a:lumOff val="24429"/>
            <a:alphaOff val="0"/>
          </a:schemeClr>
        </a:solidFill>
        <a:ln w="25400" cap="flat" cmpd="sng" algn="ctr">
          <a:solidFill>
            <a:schemeClr val="accent1">
              <a:shade val="80000"/>
              <a:hueOff val="390300"/>
              <a:satOff val="15005"/>
              <a:lumOff val="244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2F2D2-6B1E-4D69-8C99-2EB968D89566}">
      <dsp:nvSpPr>
        <dsp:cNvPr id="0" name=""/>
        <dsp:cNvSpPr/>
      </dsp:nvSpPr>
      <dsp:spPr>
        <a:xfrm>
          <a:off x="0" y="2562320"/>
          <a:ext cx="8520589" cy="8541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/>
            <a:t>Ваше спокойствие в этот момент — самый мощный инструмент стабилизации кризисных состояний учащихся</a:t>
          </a:r>
          <a:endParaRPr lang="ru-RU" sz="2100" kern="1200" dirty="0"/>
        </a:p>
      </dsp:txBody>
      <dsp:txXfrm>
        <a:off x="0" y="2562320"/>
        <a:ext cx="8520589" cy="85410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ACEEF-A9C4-4EED-8F88-421147393974}">
      <dsp:nvSpPr>
        <dsp:cNvPr id="0" name=""/>
        <dsp:cNvSpPr/>
      </dsp:nvSpPr>
      <dsp:spPr>
        <a:xfrm>
          <a:off x="0" y="1668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B1E46F-EA5A-4E94-AED6-C84FF8BAF6DA}">
      <dsp:nvSpPr>
        <dsp:cNvPr id="0" name=""/>
        <dsp:cNvSpPr/>
      </dsp:nvSpPr>
      <dsp:spPr>
        <a:xfrm>
          <a:off x="0" y="1668"/>
          <a:ext cx="8520589" cy="113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 dirty="0"/>
            <a:t>Это система простых, но эффективных действий, доступных любому подготовленному человеку. Ее цель — не вылечить, а стабилизировать: снизить остроту реакции, вернуть ощущение безопасности, дать опору </a:t>
          </a:r>
          <a:endParaRPr lang="ru-RU" sz="1900" kern="1200" dirty="0"/>
        </a:p>
      </dsp:txBody>
      <dsp:txXfrm>
        <a:off x="0" y="1668"/>
        <a:ext cx="8520589" cy="1137696"/>
      </dsp:txXfrm>
    </dsp:sp>
    <dsp:sp modelId="{CCC3F78A-636B-4C45-B56F-B00AAFC844AC}">
      <dsp:nvSpPr>
        <dsp:cNvPr id="0" name=""/>
        <dsp:cNvSpPr/>
      </dsp:nvSpPr>
      <dsp:spPr>
        <a:xfrm>
          <a:off x="0" y="1139365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FBF0E-D991-4BFF-B4EE-09684ED22C6D}">
      <dsp:nvSpPr>
        <dsp:cNvPr id="0" name=""/>
        <dsp:cNvSpPr/>
      </dsp:nvSpPr>
      <dsp:spPr>
        <a:xfrm>
          <a:off x="0" y="1139365"/>
          <a:ext cx="8520589" cy="113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 dirty="0"/>
            <a:t>И главное — вовремя передать ребенка профессионалам</a:t>
          </a:r>
          <a:endParaRPr lang="ru-RU" sz="1900" kern="1200" dirty="0"/>
        </a:p>
      </dsp:txBody>
      <dsp:txXfrm>
        <a:off x="0" y="1139365"/>
        <a:ext cx="8520589" cy="1137696"/>
      </dsp:txXfrm>
    </dsp:sp>
    <dsp:sp modelId="{BE18CF03-C3E2-4947-8304-4A5FDB07D1FF}">
      <dsp:nvSpPr>
        <dsp:cNvPr id="0" name=""/>
        <dsp:cNvSpPr/>
      </dsp:nvSpPr>
      <dsp:spPr>
        <a:xfrm>
          <a:off x="0" y="2277061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50AD16-FACE-40AB-AD45-AEF9348B474A}">
      <dsp:nvSpPr>
        <dsp:cNvPr id="0" name=""/>
        <dsp:cNvSpPr/>
      </dsp:nvSpPr>
      <dsp:spPr>
        <a:xfrm>
          <a:off x="0" y="2277061"/>
          <a:ext cx="8520589" cy="113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 dirty="0"/>
            <a:t>Мы не решаем проблему. Мы создаем условия, чтобы проблему могли решить те, кто обучен этому</a:t>
          </a:r>
          <a:endParaRPr lang="ru-RU" sz="1900" kern="1200" dirty="0"/>
        </a:p>
      </dsp:txBody>
      <dsp:txXfrm>
        <a:off x="0" y="2277061"/>
        <a:ext cx="8520589" cy="113769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ECCF8-194D-4CB0-96D4-EE8D0408201B}">
      <dsp:nvSpPr>
        <dsp:cNvPr id="0" name=""/>
        <dsp:cNvSpPr/>
      </dsp:nvSpPr>
      <dsp:spPr>
        <a:xfrm>
          <a:off x="0" y="22719"/>
          <a:ext cx="8520589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/>
            <a:t>Безопасность. </a:t>
          </a:r>
          <a:endParaRPr lang="ru-RU" sz="2100" kern="1200" dirty="0"/>
        </a:p>
      </dsp:txBody>
      <dsp:txXfrm>
        <a:off x="23988" y="46707"/>
        <a:ext cx="8472613" cy="443423"/>
      </dsp:txXfrm>
    </dsp:sp>
    <dsp:sp modelId="{4AF9858F-6C89-4D23-BA41-F4CB8134D696}">
      <dsp:nvSpPr>
        <dsp:cNvPr id="0" name=""/>
        <dsp:cNvSpPr/>
      </dsp:nvSpPr>
      <dsp:spPr>
        <a:xfrm>
          <a:off x="0" y="514119"/>
          <a:ext cx="8520589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5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i="0" kern="1200" dirty="0"/>
            <a:t>Убрать угрозу. Защитить физически. Изолировать от травмирующих факторов</a:t>
          </a:r>
          <a:endParaRPr lang="ru-RU" sz="1600" kern="1200" dirty="0"/>
        </a:p>
      </dsp:txBody>
      <dsp:txXfrm>
        <a:off x="0" y="514119"/>
        <a:ext cx="8520589" cy="347760"/>
      </dsp:txXfrm>
    </dsp:sp>
    <dsp:sp modelId="{AC666720-A477-41E3-A663-74F87E99BCA9}">
      <dsp:nvSpPr>
        <dsp:cNvPr id="0" name=""/>
        <dsp:cNvSpPr/>
      </dsp:nvSpPr>
      <dsp:spPr>
        <a:xfrm>
          <a:off x="0" y="861879"/>
          <a:ext cx="8520589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/>
            <a:t>Поддержка. </a:t>
          </a:r>
          <a:endParaRPr lang="ru-RU" sz="2100" kern="1200" dirty="0"/>
        </a:p>
      </dsp:txBody>
      <dsp:txXfrm>
        <a:off x="23988" y="885867"/>
        <a:ext cx="8472613" cy="443423"/>
      </dsp:txXfrm>
    </dsp:sp>
    <dsp:sp modelId="{9DBE1A77-BFC8-4CB1-B314-713AAF0B4CE9}">
      <dsp:nvSpPr>
        <dsp:cNvPr id="0" name=""/>
        <dsp:cNvSpPr/>
      </dsp:nvSpPr>
      <dsp:spPr>
        <a:xfrm>
          <a:off x="0" y="1353278"/>
          <a:ext cx="8520589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5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i="0" kern="1200" dirty="0"/>
            <a:t>Быть рядом. Не обесценивать. Принимать любые эмоции без осуждения</a:t>
          </a:r>
          <a:endParaRPr lang="ru-RU" sz="1600" kern="1200" dirty="0"/>
        </a:p>
      </dsp:txBody>
      <dsp:txXfrm>
        <a:off x="0" y="1353278"/>
        <a:ext cx="8520589" cy="347760"/>
      </dsp:txXfrm>
    </dsp:sp>
    <dsp:sp modelId="{99780FD1-753E-4916-A98B-CB139E38419E}">
      <dsp:nvSpPr>
        <dsp:cNvPr id="0" name=""/>
        <dsp:cNvSpPr/>
      </dsp:nvSpPr>
      <dsp:spPr>
        <a:xfrm>
          <a:off x="0" y="1701038"/>
          <a:ext cx="8520589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/>
            <a:t>Маршрутизация. </a:t>
          </a:r>
          <a:endParaRPr lang="ru-RU" sz="2100" kern="1200" dirty="0"/>
        </a:p>
      </dsp:txBody>
      <dsp:txXfrm>
        <a:off x="23988" y="1725026"/>
        <a:ext cx="8472613" cy="443423"/>
      </dsp:txXfrm>
    </dsp:sp>
    <dsp:sp modelId="{6ABFBBF9-D5FA-4BE1-8E9D-7131C1419AB5}">
      <dsp:nvSpPr>
        <dsp:cNvPr id="0" name=""/>
        <dsp:cNvSpPr/>
      </dsp:nvSpPr>
      <dsp:spPr>
        <a:xfrm>
          <a:off x="0" y="2192438"/>
          <a:ext cx="8520589" cy="999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529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b="0" i="0" kern="1200" dirty="0"/>
            <a:t>Не оставлять ребенка в "подвешенном" состоянии. Передать психологу, психиатру, в ППМС-центр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1600" kern="1200" dirty="0"/>
        </a:p>
      </dsp:txBody>
      <dsp:txXfrm>
        <a:off x="0" y="2192438"/>
        <a:ext cx="8520589" cy="999809"/>
      </dsp:txXfrm>
    </dsp:sp>
    <dsp:sp modelId="{D17CC377-C8BE-4623-8E1E-1267C05472BE}">
      <dsp:nvSpPr>
        <dsp:cNvPr id="0" name=""/>
        <dsp:cNvSpPr/>
      </dsp:nvSpPr>
      <dsp:spPr>
        <a:xfrm>
          <a:off x="0" y="3192248"/>
          <a:ext cx="8520589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0" i="0" kern="1200" dirty="0"/>
            <a:t>Мы — мост между кризисом и профессионалом</a:t>
          </a:r>
          <a:endParaRPr lang="ru-RU" sz="2100" kern="1200" dirty="0"/>
        </a:p>
      </dsp:txBody>
      <dsp:txXfrm>
        <a:off x="23988" y="3216236"/>
        <a:ext cx="8472613" cy="44342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0AE63-9189-47F9-9613-BE5958B0612F}">
      <dsp:nvSpPr>
        <dsp:cNvPr id="0" name=""/>
        <dsp:cNvSpPr/>
      </dsp:nvSpPr>
      <dsp:spPr>
        <a:xfrm>
          <a:off x="0" y="8"/>
          <a:ext cx="8520589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/>
            <a:t>Вербальные маркеры:</a:t>
          </a:r>
          <a:endParaRPr lang="ru-RU" sz="1500" kern="1200" dirty="0"/>
        </a:p>
      </dsp:txBody>
      <dsp:txXfrm>
        <a:off x="27843" y="27851"/>
        <a:ext cx="8464903" cy="514689"/>
      </dsp:txXfrm>
    </dsp:sp>
    <dsp:sp modelId="{E907948B-C70B-40C9-BB66-CDEB1B771238}">
      <dsp:nvSpPr>
        <dsp:cNvPr id="0" name=""/>
        <dsp:cNvSpPr/>
      </dsp:nvSpPr>
      <dsp:spPr>
        <a:xfrm>
          <a:off x="0" y="570383"/>
          <a:ext cx="8520589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529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b="0" i="0" kern="1200"/>
            <a:t>«жить не хочу», «все закончится», «меня не будет», фразы прощания</a:t>
          </a:r>
          <a:endParaRPr lang="ru-RU" sz="1200" kern="1200"/>
        </a:p>
      </dsp:txBody>
      <dsp:txXfrm>
        <a:off x="0" y="570383"/>
        <a:ext cx="8520589" cy="248400"/>
      </dsp:txXfrm>
    </dsp:sp>
    <dsp:sp modelId="{E1590635-A88E-40C3-A3D4-D1AFD12CA0AC}">
      <dsp:nvSpPr>
        <dsp:cNvPr id="0" name=""/>
        <dsp:cNvSpPr/>
      </dsp:nvSpPr>
      <dsp:spPr>
        <a:xfrm>
          <a:off x="0" y="818783"/>
          <a:ext cx="8520589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/>
            <a:t>Поведенческие:</a:t>
          </a:r>
          <a:endParaRPr lang="ru-RU" sz="1500" kern="1200" dirty="0"/>
        </a:p>
      </dsp:txBody>
      <dsp:txXfrm>
        <a:off x="27843" y="846626"/>
        <a:ext cx="8464903" cy="514689"/>
      </dsp:txXfrm>
    </dsp:sp>
    <dsp:sp modelId="{27AA2F73-D31B-4932-8FDD-85A2CCC5E9A1}">
      <dsp:nvSpPr>
        <dsp:cNvPr id="0" name=""/>
        <dsp:cNvSpPr/>
      </dsp:nvSpPr>
      <dsp:spPr>
        <a:xfrm>
          <a:off x="0" y="1389158"/>
          <a:ext cx="8520589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529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b="0" i="0" kern="1200"/>
            <a:t>раздача </a:t>
          </a:r>
          <a:r>
            <a:rPr lang="ru-RU" sz="1200" b="0" i="0" kern="1200" dirty="0"/>
            <a:t>личных вещей, уход в себя, самоповреждения, поиск информации о способах</a:t>
          </a:r>
          <a:endParaRPr lang="ru-RU" sz="1200" kern="1200" dirty="0"/>
        </a:p>
      </dsp:txBody>
      <dsp:txXfrm>
        <a:off x="0" y="1389158"/>
        <a:ext cx="8520589" cy="248400"/>
      </dsp:txXfrm>
    </dsp:sp>
    <dsp:sp modelId="{22921D3F-A148-4046-AD7E-92A3160F7660}">
      <dsp:nvSpPr>
        <dsp:cNvPr id="0" name=""/>
        <dsp:cNvSpPr/>
      </dsp:nvSpPr>
      <dsp:spPr>
        <a:xfrm>
          <a:off x="0" y="1637558"/>
          <a:ext cx="8520589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dirty="0"/>
            <a:t>Эмоциональные:</a:t>
          </a:r>
          <a:endParaRPr lang="ru-RU" sz="1500" kern="1200" dirty="0"/>
        </a:p>
      </dsp:txBody>
      <dsp:txXfrm>
        <a:off x="27843" y="1665401"/>
        <a:ext cx="8464903" cy="514689"/>
      </dsp:txXfrm>
    </dsp:sp>
    <dsp:sp modelId="{1371BDF2-15FC-4D21-BF71-76E504273A6A}">
      <dsp:nvSpPr>
        <dsp:cNvPr id="0" name=""/>
        <dsp:cNvSpPr/>
      </dsp:nvSpPr>
      <dsp:spPr>
        <a:xfrm>
          <a:off x="0" y="2207933"/>
          <a:ext cx="8520589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529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200" b="0" i="0" kern="1200"/>
            <a:t>апатия</a:t>
          </a:r>
          <a:r>
            <a:rPr lang="ru-RU" sz="1200" b="0" i="0" kern="1200" dirty="0"/>
            <a:t>, агрессия, резкие перепады, «необъяснимое» спокойствие</a:t>
          </a:r>
          <a:endParaRPr lang="ru-RU" sz="1200" kern="1200" dirty="0"/>
        </a:p>
      </dsp:txBody>
      <dsp:txXfrm>
        <a:off x="0" y="2207933"/>
        <a:ext cx="8520589" cy="248400"/>
      </dsp:txXfrm>
    </dsp:sp>
    <dsp:sp modelId="{D0E9B72E-B5F3-4BA7-8A13-16CD2D275726}">
      <dsp:nvSpPr>
        <dsp:cNvPr id="0" name=""/>
        <dsp:cNvSpPr/>
      </dsp:nvSpPr>
      <dsp:spPr>
        <a:xfrm>
          <a:off x="0" y="2456333"/>
          <a:ext cx="8520589" cy="570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/>
            <a:t>Важно: эти маркеры редко проявляются все сразу. Но любой из них, особенно в сочетании с недавней травмой, требует внимания.</a:t>
          </a:r>
          <a:endParaRPr lang="ru-RU" sz="1500" kern="1200"/>
        </a:p>
      </dsp:txBody>
      <dsp:txXfrm>
        <a:off x="27843" y="2484176"/>
        <a:ext cx="8464903" cy="51468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E63892-D5A8-4FD8-A90E-4098F07B98C8}">
      <dsp:nvSpPr>
        <dsp:cNvPr id="0" name=""/>
        <dsp:cNvSpPr/>
      </dsp:nvSpPr>
      <dsp:spPr>
        <a:xfrm>
          <a:off x="639044" y="0"/>
          <a:ext cx="7242500" cy="3416427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366BD-6483-4ECF-B012-EE4494047E3F}">
      <dsp:nvSpPr>
        <dsp:cNvPr id="0" name=""/>
        <dsp:cNvSpPr/>
      </dsp:nvSpPr>
      <dsp:spPr>
        <a:xfrm>
          <a:off x="728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1.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 </a:t>
          </a:r>
          <a:r>
            <a:rPr lang="ru-RU" sz="800" b="0" i="0" kern="1200" dirty="0"/>
            <a:t>Собрать информацию. Не слухи, а факты. Наблюдать, фиксировать.</a:t>
          </a:r>
          <a:endParaRPr lang="ru-RU" sz="800" kern="1200" dirty="0"/>
        </a:p>
      </dsp:txBody>
      <dsp:txXfrm>
        <a:off x="57696" y="1081896"/>
        <a:ext cx="1053068" cy="1252634"/>
      </dsp:txXfrm>
    </dsp:sp>
    <dsp:sp modelId="{5307F83C-BD6E-47E5-B241-4AB888AAFB3D}">
      <dsp:nvSpPr>
        <dsp:cNvPr id="0" name=""/>
        <dsp:cNvSpPr/>
      </dsp:nvSpPr>
      <dsp:spPr>
        <a:xfrm>
          <a:off x="1226082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2.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Установить </a:t>
          </a:r>
          <a:r>
            <a:rPr lang="ru-RU" sz="800" b="0" i="0" kern="1200" dirty="0"/>
            <a:t>контакт. Наедине. Спокойно. </a:t>
          </a:r>
          <a:r>
            <a:rPr lang="ru-RU" sz="800" b="0" i="0" kern="1200"/>
            <a:t>Задать прямой вопрос: «Ты думаешь о том, чтобы покончить с собой?»</a:t>
          </a:r>
          <a:endParaRPr lang="ru-RU" sz="800" kern="1200"/>
        </a:p>
      </dsp:txBody>
      <dsp:txXfrm>
        <a:off x="1283050" y="1081896"/>
        <a:ext cx="1053068" cy="1252634"/>
      </dsp:txXfrm>
    </dsp:sp>
    <dsp:sp modelId="{DACEC4C0-1AB7-4A5E-9E22-DD8CF3C85D58}">
      <dsp:nvSpPr>
        <dsp:cNvPr id="0" name=""/>
        <dsp:cNvSpPr/>
      </dsp:nvSpPr>
      <dsp:spPr>
        <a:xfrm>
          <a:off x="2451437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3.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 </a:t>
          </a:r>
          <a:r>
            <a:rPr lang="ru-RU" sz="800" b="0" i="0" kern="1200" dirty="0"/>
            <a:t>Прояснить намерения. Есть ли план? Есть ли средства? Определены ли сроки? Это дает понимание уровня риска.</a:t>
          </a:r>
          <a:endParaRPr lang="ru-RU" sz="800" kern="1200" dirty="0"/>
        </a:p>
      </dsp:txBody>
      <dsp:txXfrm>
        <a:off x="2508405" y="1081896"/>
        <a:ext cx="1053068" cy="1252634"/>
      </dsp:txXfrm>
    </dsp:sp>
    <dsp:sp modelId="{5FE00468-F612-4CFA-A105-77A860F732EA}">
      <dsp:nvSpPr>
        <dsp:cNvPr id="0" name=""/>
        <dsp:cNvSpPr/>
      </dsp:nvSpPr>
      <dsp:spPr>
        <a:xfrm>
          <a:off x="3676792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4.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Не </a:t>
          </a:r>
          <a:r>
            <a:rPr lang="ru-RU" sz="800" b="0" i="0" kern="1200" dirty="0"/>
            <a:t>оставлять одного. Обеспечить постоянное присутствие взрослого.</a:t>
          </a:r>
          <a:endParaRPr lang="ru-RU" sz="800" kern="1200" dirty="0"/>
        </a:p>
      </dsp:txBody>
      <dsp:txXfrm>
        <a:off x="3733760" y="1081896"/>
        <a:ext cx="1053068" cy="1252634"/>
      </dsp:txXfrm>
    </dsp:sp>
    <dsp:sp modelId="{B1A12D18-5BB7-483E-A8A7-6943AEB59BEA}">
      <dsp:nvSpPr>
        <dsp:cNvPr id="0" name=""/>
        <dsp:cNvSpPr/>
      </dsp:nvSpPr>
      <dsp:spPr>
        <a:xfrm>
          <a:off x="4902146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5.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Информировать </a:t>
          </a:r>
          <a:r>
            <a:rPr lang="ru-RU" sz="800" b="0" i="0" kern="1200" dirty="0"/>
            <a:t>администрацию и психолога. Активировать Рабочую группу.</a:t>
          </a:r>
          <a:endParaRPr lang="ru-RU" sz="800" kern="1200" dirty="0"/>
        </a:p>
      </dsp:txBody>
      <dsp:txXfrm>
        <a:off x="4959114" y="1081896"/>
        <a:ext cx="1053068" cy="1252634"/>
      </dsp:txXfrm>
    </dsp:sp>
    <dsp:sp modelId="{634E9E9C-1A04-40A1-940A-550ECD2999E0}">
      <dsp:nvSpPr>
        <dsp:cNvPr id="0" name=""/>
        <dsp:cNvSpPr/>
      </dsp:nvSpPr>
      <dsp:spPr>
        <a:xfrm>
          <a:off x="6127501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6.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Информировать </a:t>
          </a:r>
          <a:r>
            <a:rPr lang="ru-RU" sz="800" b="0" i="0" kern="1200" dirty="0"/>
            <a:t>родителей. Мотивировать на незамедлительное обращение к психиатру.</a:t>
          </a:r>
          <a:endParaRPr lang="ru-RU" sz="800" kern="1200" dirty="0"/>
        </a:p>
      </dsp:txBody>
      <dsp:txXfrm>
        <a:off x="6184469" y="1081896"/>
        <a:ext cx="1053068" cy="1252634"/>
      </dsp:txXfrm>
    </dsp:sp>
    <dsp:sp modelId="{202966A1-B083-464A-B473-553A30A6BCEE}">
      <dsp:nvSpPr>
        <dsp:cNvPr id="0" name=""/>
        <dsp:cNvSpPr/>
      </dsp:nvSpPr>
      <dsp:spPr>
        <a:xfrm>
          <a:off x="7352856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Ключевой момент: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 dirty="0"/>
            <a:t>прямой вопрос о суициде не провоцирует. Он дает ребенку разрешение быть услышанным.</a:t>
          </a:r>
          <a:endParaRPr lang="ru-RU" sz="800" kern="1200" dirty="0"/>
        </a:p>
      </dsp:txBody>
      <dsp:txXfrm>
        <a:off x="7409824" y="1081896"/>
        <a:ext cx="1053068" cy="125263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A006EA-F54E-4964-91BE-E4E7E2CF156B}">
      <dsp:nvSpPr>
        <dsp:cNvPr id="0" name=""/>
        <dsp:cNvSpPr/>
      </dsp:nvSpPr>
      <dsp:spPr>
        <a:xfrm>
          <a:off x="639044" y="0"/>
          <a:ext cx="7242500" cy="3416427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809724-261A-41FF-A08D-1856741800FC}">
      <dsp:nvSpPr>
        <dsp:cNvPr id="0" name=""/>
        <dsp:cNvSpPr/>
      </dsp:nvSpPr>
      <dsp:spPr>
        <a:xfrm>
          <a:off x="728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1.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Немедленно информировать руководителя ОО.</a:t>
          </a:r>
          <a:endParaRPr lang="ru-RU" sz="800" kern="1200"/>
        </a:p>
      </dsp:txBody>
      <dsp:txXfrm>
        <a:off x="57696" y="1081896"/>
        <a:ext cx="1053068" cy="1252634"/>
      </dsp:txXfrm>
    </dsp:sp>
    <dsp:sp modelId="{4C80A838-215D-4471-BBB4-8494FE50C31B}">
      <dsp:nvSpPr>
        <dsp:cNvPr id="0" name=""/>
        <dsp:cNvSpPr/>
      </dsp:nvSpPr>
      <dsp:spPr>
        <a:xfrm>
          <a:off x="1226082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2.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Оценить </a:t>
          </a:r>
          <a:r>
            <a:rPr lang="ru-RU" sz="800" b="0" i="0" kern="1200" dirty="0"/>
            <a:t>свои ресурсы. </a:t>
          </a:r>
          <a:r>
            <a:rPr lang="ru-RU" sz="800" b="0" i="0" kern="1200"/>
            <a:t>Если готовы — оказывать экстренную помощь.</a:t>
          </a:r>
          <a:endParaRPr lang="ru-RU" sz="800" kern="1200"/>
        </a:p>
      </dsp:txBody>
      <dsp:txXfrm>
        <a:off x="1283050" y="1081896"/>
        <a:ext cx="1053068" cy="1252634"/>
      </dsp:txXfrm>
    </dsp:sp>
    <dsp:sp modelId="{79666408-CC94-4C82-9B3A-70D088CBF770}">
      <dsp:nvSpPr>
        <dsp:cNvPr id="0" name=""/>
        <dsp:cNvSpPr/>
      </dsp:nvSpPr>
      <dsp:spPr>
        <a:xfrm>
          <a:off x="2451437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3.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 dirty="0"/>
            <a:t>Выявить всех, кто нуждается в поддержке: свидетели, друзья, педагоги.</a:t>
          </a:r>
          <a:endParaRPr lang="ru-RU" sz="800" kern="1200" dirty="0"/>
        </a:p>
      </dsp:txBody>
      <dsp:txXfrm>
        <a:off x="2508405" y="1081896"/>
        <a:ext cx="1053068" cy="1252634"/>
      </dsp:txXfrm>
    </dsp:sp>
    <dsp:sp modelId="{F62E334B-5439-45F4-B8DC-C25FCFC4BD62}">
      <dsp:nvSpPr>
        <dsp:cNvPr id="0" name=""/>
        <dsp:cNvSpPr/>
      </dsp:nvSpPr>
      <dsp:spPr>
        <a:xfrm>
          <a:off x="3676792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4.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Привлечь </a:t>
          </a:r>
          <a:r>
            <a:rPr lang="ru-RU" sz="800" b="0" i="0" kern="1200" dirty="0"/>
            <a:t>антикризисные подразделения ППМС-центров.</a:t>
          </a:r>
          <a:endParaRPr lang="ru-RU" sz="800" kern="1200" dirty="0"/>
        </a:p>
      </dsp:txBody>
      <dsp:txXfrm>
        <a:off x="3733760" y="1081896"/>
        <a:ext cx="1053068" cy="1252634"/>
      </dsp:txXfrm>
    </dsp:sp>
    <dsp:sp modelId="{FE5FE056-320A-4973-A666-86955F7154D2}">
      <dsp:nvSpPr>
        <dsp:cNvPr id="0" name=""/>
        <dsp:cNvSpPr/>
      </dsp:nvSpPr>
      <dsp:spPr>
        <a:xfrm>
          <a:off x="4902146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5.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Провести </a:t>
          </a:r>
          <a:r>
            <a:rPr lang="ru-RU" sz="800" b="0" i="0" kern="1200" dirty="0"/>
            <a:t>профилактическую работу с классом: групповая беседа, прояснение чувств, без детализации травмы.</a:t>
          </a:r>
          <a:endParaRPr lang="ru-RU" sz="800" kern="1200" dirty="0"/>
        </a:p>
      </dsp:txBody>
      <dsp:txXfrm>
        <a:off x="4959114" y="1081896"/>
        <a:ext cx="1053068" cy="1252634"/>
      </dsp:txXfrm>
    </dsp:sp>
    <dsp:sp modelId="{C5D6A4FC-C828-4851-9967-36896197ACF5}">
      <dsp:nvSpPr>
        <dsp:cNvPr id="0" name=""/>
        <dsp:cNvSpPr/>
      </dsp:nvSpPr>
      <dsp:spPr>
        <a:xfrm>
          <a:off x="6127501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6.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/>
            <a:t>Осуществлять </a:t>
          </a:r>
          <a:r>
            <a:rPr lang="ru-RU" sz="800" b="0" i="0" kern="1200" dirty="0"/>
            <a:t>пролонгированное сопровождение — мониторинг состояния участников.</a:t>
          </a:r>
          <a:endParaRPr lang="ru-RU" sz="800" kern="1200" dirty="0"/>
        </a:p>
      </dsp:txBody>
      <dsp:txXfrm>
        <a:off x="6184469" y="1081896"/>
        <a:ext cx="1053068" cy="1252634"/>
      </dsp:txXfrm>
    </dsp:sp>
    <dsp:sp modelId="{95435B91-BC76-44A1-93D6-B1086A3AAC44}">
      <dsp:nvSpPr>
        <dsp:cNvPr id="0" name=""/>
        <dsp:cNvSpPr/>
      </dsp:nvSpPr>
      <dsp:spPr>
        <a:xfrm>
          <a:off x="7352856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Важно: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 dirty="0"/>
            <a:t>это не точка. Это начало длительной работы для всего коллектива.</a:t>
          </a:r>
          <a:endParaRPr lang="ru-RU" sz="800" kern="1200" dirty="0"/>
        </a:p>
      </dsp:txBody>
      <dsp:txXfrm>
        <a:off x="7409824" y="1081896"/>
        <a:ext cx="1053068" cy="125263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579A7-78DC-411D-BB59-F8CF8765A3F9}">
      <dsp:nvSpPr>
        <dsp:cNvPr id="0" name=""/>
        <dsp:cNvSpPr/>
      </dsp:nvSpPr>
      <dsp:spPr>
        <a:xfrm>
          <a:off x="639044" y="0"/>
          <a:ext cx="7242500" cy="3416427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105324-CDA0-4D6F-98B0-B079EF8A7D6C}">
      <dsp:nvSpPr>
        <dsp:cNvPr id="0" name=""/>
        <dsp:cNvSpPr/>
      </dsp:nvSpPr>
      <dsp:spPr>
        <a:xfrm>
          <a:off x="728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Шаг 1. </a:t>
          </a:r>
          <a:endParaRPr lang="ru-RU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700" b="0" i="0" kern="1200" dirty="0"/>
            <a:t>Действовать по решению Рабочей группы. Не заниматься самодеятельностью.</a:t>
          </a:r>
          <a:endParaRPr lang="ru-RU" sz="700" kern="1200" dirty="0"/>
        </a:p>
      </dsp:txBody>
      <dsp:txXfrm>
        <a:off x="57696" y="1081896"/>
        <a:ext cx="1053068" cy="1252634"/>
      </dsp:txXfrm>
    </dsp:sp>
    <dsp:sp modelId="{028E69EB-40D0-4571-AEBA-CD64FF0D78E4}">
      <dsp:nvSpPr>
        <dsp:cNvPr id="0" name=""/>
        <dsp:cNvSpPr/>
      </dsp:nvSpPr>
      <dsp:spPr>
        <a:xfrm>
          <a:off x="1226082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Шаг 2. </a:t>
          </a:r>
          <a:endParaRPr lang="ru-RU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700" b="0" i="0" kern="1200"/>
            <a:t>Присутствовать </a:t>
          </a:r>
          <a:r>
            <a:rPr lang="ru-RU" sz="700" b="0" i="0" kern="1200" dirty="0"/>
            <a:t>при сообщении, но не произносить новость первым. </a:t>
          </a:r>
          <a:r>
            <a:rPr lang="ru-RU" sz="700" b="0" i="0" kern="1200"/>
            <a:t>Это задача родителей или уполномоченного лица.</a:t>
          </a:r>
          <a:endParaRPr lang="ru-RU" sz="700" kern="1200"/>
        </a:p>
      </dsp:txBody>
      <dsp:txXfrm>
        <a:off x="1283050" y="1081896"/>
        <a:ext cx="1053068" cy="1252634"/>
      </dsp:txXfrm>
    </dsp:sp>
    <dsp:sp modelId="{5CC40F6E-EF01-443D-A58A-B2A20925A8FF}">
      <dsp:nvSpPr>
        <dsp:cNvPr id="0" name=""/>
        <dsp:cNvSpPr/>
      </dsp:nvSpPr>
      <dsp:spPr>
        <a:xfrm>
          <a:off x="2451437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Шаг 3. </a:t>
          </a:r>
          <a:endParaRPr lang="ru-RU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700" b="0" i="0" kern="1200"/>
            <a:t>При </a:t>
          </a:r>
          <a:r>
            <a:rPr lang="ru-RU" sz="700" b="0" i="0" kern="1200" dirty="0"/>
            <a:t>возникновении ОСР — оказать экстренную психологическую помощь.</a:t>
          </a:r>
          <a:endParaRPr lang="ru-RU" sz="700" kern="1200" dirty="0"/>
        </a:p>
      </dsp:txBody>
      <dsp:txXfrm>
        <a:off x="2508405" y="1081896"/>
        <a:ext cx="1053068" cy="1252634"/>
      </dsp:txXfrm>
    </dsp:sp>
    <dsp:sp modelId="{2044B745-2992-4FD7-BA9A-D2A53FF83C46}">
      <dsp:nvSpPr>
        <dsp:cNvPr id="0" name=""/>
        <dsp:cNvSpPr/>
      </dsp:nvSpPr>
      <dsp:spPr>
        <a:xfrm>
          <a:off x="3676792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Шаг 4. </a:t>
          </a:r>
          <a:endParaRPr lang="ru-RU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700" b="0" i="0" kern="1200"/>
            <a:t>Не </a:t>
          </a:r>
          <a:r>
            <a:rPr lang="ru-RU" sz="700" b="0" i="0" kern="1200" dirty="0"/>
            <a:t>оставлять ребенка одного. Обеспечить безопасное место и присутствие.</a:t>
          </a:r>
          <a:endParaRPr lang="ru-RU" sz="700" kern="1200" dirty="0"/>
        </a:p>
      </dsp:txBody>
      <dsp:txXfrm>
        <a:off x="3733760" y="1081896"/>
        <a:ext cx="1053068" cy="1252634"/>
      </dsp:txXfrm>
    </dsp:sp>
    <dsp:sp modelId="{1DF190CB-5E13-4AE5-985A-A57E5E4733BE}">
      <dsp:nvSpPr>
        <dsp:cNvPr id="0" name=""/>
        <dsp:cNvSpPr/>
      </dsp:nvSpPr>
      <dsp:spPr>
        <a:xfrm>
          <a:off x="4902146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Шаг 5. </a:t>
          </a:r>
          <a:endParaRPr lang="ru-RU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700" b="0" i="0" kern="1200"/>
            <a:t>В </a:t>
          </a:r>
          <a:r>
            <a:rPr lang="ru-RU" sz="700" b="0" i="0" kern="1200" dirty="0"/>
            <a:t>фазе острого горя — молчаливое присутствие, принятие любых эмоций.</a:t>
          </a:r>
          <a:endParaRPr lang="ru-RU" sz="700" kern="1200" dirty="0"/>
        </a:p>
      </dsp:txBody>
      <dsp:txXfrm>
        <a:off x="4959114" y="1081896"/>
        <a:ext cx="1053068" cy="1252634"/>
      </dsp:txXfrm>
    </dsp:sp>
    <dsp:sp modelId="{8E38DD85-B237-4D81-996F-F2B54627D154}">
      <dsp:nvSpPr>
        <dsp:cNvPr id="0" name=""/>
        <dsp:cNvSpPr/>
      </dsp:nvSpPr>
      <dsp:spPr>
        <a:xfrm>
          <a:off x="6127501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 dirty="0"/>
            <a:t>Шаг 6. </a:t>
          </a:r>
          <a:endParaRPr lang="ru-RU" sz="900" kern="1200" dirty="0"/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700" b="0" i="0" kern="1200"/>
            <a:t>Разработать </a:t>
          </a:r>
          <a:r>
            <a:rPr lang="ru-RU" sz="700" b="0" i="0" kern="1200" dirty="0"/>
            <a:t>план психолого-педагогического сопровождения.</a:t>
          </a:r>
          <a:endParaRPr lang="ru-RU" sz="700" kern="1200" dirty="0"/>
        </a:p>
      </dsp:txBody>
      <dsp:txXfrm>
        <a:off x="6184469" y="1081896"/>
        <a:ext cx="1053068" cy="1252634"/>
      </dsp:txXfrm>
    </dsp:sp>
    <dsp:sp modelId="{22575B26-4649-4F89-BAE5-0E7A2D28CB03}">
      <dsp:nvSpPr>
        <dsp:cNvPr id="0" name=""/>
        <dsp:cNvSpPr/>
      </dsp:nvSpPr>
      <dsp:spPr>
        <a:xfrm>
          <a:off x="7352856" y="1024928"/>
          <a:ext cx="1167004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0" i="0" kern="1200"/>
            <a:t>Ключевой момент: лучшая помощь в первые часы — не слова, а тихое присутствие рядом.</a:t>
          </a:r>
          <a:endParaRPr lang="ru-RU" sz="900" kern="1200"/>
        </a:p>
      </dsp:txBody>
      <dsp:txXfrm>
        <a:off x="7409824" y="1081896"/>
        <a:ext cx="1053068" cy="125263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636FDC-F2B7-41B0-9DA2-B8EBF484DC9F}">
      <dsp:nvSpPr>
        <dsp:cNvPr id="0" name=""/>
        <dsp:cNvSpPr/>
      </dsp:nvSpPr>
      <dsp:spPr>
        <a:xfrm>
          <a:off x="0" y="1668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7A1C9-E510-4228-A5C8-ECE661B08B94}">
      <dsp:nvSpPr>
        <dsp:cNvPr id="0" name=""/>
        <dsp:cNvSpPr/>
      </dsp:nvSpPr>
      <dsp:spPr>
        <a:xfrm>
          <a:off x="0" y="1668"/>
          <a:ext cx="8520589" cy="568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Шок и отрицание — оцепенение, неверие. Ребенок может вести себя "как обычно", но это защита</a:t>
          </a:r>
          <a:endParaRPr lang="ru-RU" sz="1600" kern="1200" dirty="0"/>
        </a:p>
      </dsp:txBody>
      <dsp:txXfrm>
        <a:off x="0" y="1668"/>
        <a:ext cx="8520589" cy="568848"/>
      </dsp:txXfrm>
    </dsp:sp>
    <dsp:sp modelId="{6F8ADC7B-8A46-4FEC-AEFF-7032CBB2F1DA}">
      <dsp:nvSpPr>
        <dsp:cNvPr id="0" name=""/>
        <dsp:cNvSpPr/>
      </dsp:nvSpPr>
      <dsp:spPr>
        <a:xfrm>
          <a:off x="0" y="570516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B90C67-CBDD-4FD1-B2E2-DE7B2E27B35C}">
      <dsp:nvSpPr>
        <dsp:cNvPr id="0" name=""/>
        <dsp:cNvSpPr/>
      </dsp:nvSpPr>
      <dsp:spPr>
        <a:xfrm>
          <a:off x="0" y="570516"/>
          <a:ext cx="8520589" cy="568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Гнев — агрессия на врачей, судьбу, себя, близких. Не пугайтесь. Это норма</a:t>
          </a:r>
          <a:endParaRPr lang="ru-RU" sz="1600" kern="1200" dirty="0"/>
        </a:p>
      </dsp:txBody>
      <dsp:txXfrm>
        <a:off x="0" y="570516"/>
        <a:ext cx="8520589" cy="568848"/>
      </dsp:txXfrm>
    </dsp:sp>
    <dsp:sp modelId="{B71EA096-61E3-43AA-84E7-6DDB75CB4151}">
      <dsp:nvSpPr>
        <dsp:cNvPr id="0" name=""/>
        <dsp:cNvSpPr/>
      </dsp:nvSpPr>
      <dsp:spPr>
        <a:xfrm>
          <a:off x="0" y="1139365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8FE8E4-C25C-481D-815D-E19EDBAAFD6A}">
      <dsp:nvSpPr>
        <dsp:cNvPr id="0" name=""/>
        <dsp:cNvSpPr/>
      </dsp:nvSpPr>
      <dsp:spPr>
        <a:xfrm>
          <a:off x="0" y="1139365"/>
          <a:ext cx="8520589" cy="568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Торг — попытки "договориться" с судьбой: "если бы я…", "почему не я…"</a:t>
          </a:r>
          <a:endParaRPr lang="ru-RU" sz="1600" kern="1200" dirty="0"/>
        </a:p>
      </dsp:txBody>
      <dsp:txXfrm>
        <a:off x="0" y="1139365"/>
        <a:ext cx="8520589" cy="568848"/>
      </dsp:txXfrm>
    </dsp:sp>
    <dsp:sp modelId="{AE3D68C5-A290-4559-BE6F-4D6493700C76}">
      <dsp:nvSpPr>
        <dsp:cNvPr id="0" name=""/>
        <dsp:cNvSpPr/>
      </dsp:nvSpPr>
      <dsp:spPr>
        <a:xfrm>
          <a:off x="0" y="1708213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FD530F-97CD-4E29-8D6A-E53EF1EC0557}">
      <dsp:nvSpPr>
        <dsp:cNvPr id="0" name=""/>
        <dsp:cNvSpPr/>
      </dsp:nvSpPr>
      <dsp:spPr>
        <a:xfrm>
          <a:off x="0" y="1708213"/>
          <a:ext cx="8520589" cy="568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Депрессия — апатия, тоска, потеря смыслов. Самый опасный этап в плане суицидального риска</a:t>
          </a:r>
          <a:endParaRPr lang="ru-RU" sz="1600" kern="1200" dirty="0"/>
        </a:p>
      </dsp:txBody>
      <dsp:txXfrm>
        <a:off x="0" y="1708213"/>
        <a:ext cx="8520589" cy="568848"/>
      </dsp:txXfrm>
    </dsp:sp>
    <dsp:sp modelId="{0C7FA0D6-EC7E-44E5-8230-62621A913176}">
      <dsp:nvSpPr>
        <dsp:cNvPr id="0" name=""/>
        <dsp:cNvSpPr/>
      </dsp:nvSpPr>
      <dsp:spPr>
        <a:xfrm>
          <a:off x="0" y="2277061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DCB0B-5333-4CD6-8BA0-0F6F5EBEC202}">
      <dsp:nvSpPr>
        <dsp:cNvPr id="0" name=""/>
        <dsp:cNvSpPr/>
      </dsp:nvSpPr>
      <dsp:spPr>
        <a:xfrm>
          <a:off x="0" y="2277061"/>
          <a:ext cx="8520589" cy="568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Принятие — интеграция утраты, новая жизнь с памятью об умершем</a:t>
          </a:r>
          <a:endParaRPr lang="ru-RU" sz="1600" kern="1200" dirty="0"/>
        </a:p>
      </dsp:txBody>
      <dsp:txXfrm>
        <a:off x="0" y="2277061"/>
        <a:ext cx="8520589" cy="568848"/>
      </dsp:txXfrm>
    </dsp:sp>
    <dsp:sp modelId="{A5D35ACD-C39F-490A-A19A-0F15046DC50D}">
      <dsp:nvSpPr>
        <dsp:cNvPr id="0" name=""/>
        <dsp:cNvSpPr/>
      </dsp:nvSpPr>
      <dsp:spPr>
        <a:xfrm>
          <a:off x="0" y="2845910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77B49-8EF3-4B8C-B4B6-A0DBC45C9817}">
      <dsp:nvSpPr>
        <dsp:cNvPr id="0" name=""/>
        <dsp:cNvSpPr/>
      </dsp:nvSpPr>
      <dsp:spPr>
        <a:xfrm>
          <a:off x="0" y="2845910"/>
          <a:ext cx="8520589" cy="568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/>
            <a:t>Задача педагога-психолога — отслеживать "застревание" и своевременно подключать психиатра или клинического психолога</a:t>
          </a:r>
          <a:endParaRPr lang="ru-RU" sz="1600" kern="1200" dirty="0"/>
        </a:p>
      </dsp:txBody>
      <dsp:txXfrm>
        <a:off x="0" y="2845910"/>
        <a:ext cx="8520589" cy="568848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7C9A9-69D7-4A17-8179-A2A5FAA5F403}">
      <dsp:nvSpPr>
        <dsp:cNvPr id="0" name=""/>
        <dsp:cNvSpPr/>
      </dsp:nvSpPr>
      <dsp:spPr>
        <a:xfrm>
          <a:off x="0" y="19050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A52EB-4C9E-4A49-A719-0FC09BBF9DD9}">
      <dsp:nvSpPr>
        <dsp:cNvPr id="0" name=""/>
        <dsp:cNvSpPr/>
      </dsp:nvSpPr>
      <dsp:spPr>
        <a:xfrm>
          <a:off x="0" y="0"/>
          <a:ext cx="8520589" cy="427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/>
            <a:t>Тревога — беспокойство, суетливость, "зацикленность" на страхах, невозможность усидеть на месте</a:t>
          </a:r>
          <a:endParaRPr lang="ru-RU" sz="1200" kern="1200" dirty="0"/>
        </a:p>
      </dsp:txBody>
      <dsp:txXfrm>
        <a:off x="0" y="0"/>
        <a:ext cx="8520589" cy="427053"/>
      </dsp:txXfrm>
    </dsp:sp>
    <dsp:sp modelId="{3DC7819A-8AD7-43D7-94C6-955A7B373E05}">
      <dsp:nvSpPr>
        <dsp:cNvPr id="0" name=""/>
        <dsp:cNvSpPr/>
      </dsp:nvSpPr>
      <dsp:spPr>
        <a:xfrm>
          <a:off x="0" y="427053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61859-EDB5-4703-811D-A0904B0500FC}">
      <dsp:nvSpPr>
        <dsp:cNvPr id="0" name=""/>
        <dsp:cNvSpPr/>
      </dsp:nvSpPr>
      <dsp:spPr>
        <a:xfrm>
          <a:off x="0" y="427053"/>
          <a:ext cx="8520589" cy="427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Страх — конкретная угроза, оцепенение, учащенное сердцебиение, тремор</a:t>
          </a:r>
          <a:endParaRPr lang="ru-RU" sz="1200" kern="1200"/>
        </a:p>
      </dsp:txBody>
      <dsp:txXfrm>
        <a:off x="0" y="427053"/>
        <a:ext cx="8520589" cy="427053"/>
      </dsp:txXfrm>
    </dsp:sp>
    <dsp:sp modelId="{7CB06AD9-C3B9-4A9D-BCE5-50C177537F82}">
      <dsp:nvSpPr>
        <dsp:cNvPr id="0" name=""/>
        <dsp:cNvSpPr/>
      </dsp:nvSpPr>
      <dsp:spPr>
        <a:xfrm>
          <a:off x="0" y="854106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88D0F-B030-42E4-AF3E-E7247DD7D77F}">
      <dsp:nvSpPr>
        <dsp:cNvPr id="0" name=""/>
        <dsp:cNvSpPr/>
      </dsp:nvSpPr>
      <dsp:spPr>
        <a:xfrm>
          <a:off x="0" y="854106"/>
          <a:ext cx="8520589" cy="427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Апатия — безразличие, заторможенность, отсутствие сил, отстраненность</a:t>
          </a:r>
          <a:endParaRPr lang="ru-RU" sz="1200" kern="1200"/>
        </a:p>
      </dsp:txBody>
      <dsp:txXfrm>
        <a:off x="0" y="854106"/>
        <a:ext cx="8520589" cy="427053"/>
      </dsp:txXfrm>
    </dsp:sp>
    <dsp:sp modelId="{7006A8A5-729E-4844-AAD0-1A38B60065CD}">
      <dsp:nvSpPr>
        <dsp:cNvPr id="0" name=""/>
        <dsp:cNvSpPr/>
      </dsp:nvSpPr>
      <dsp:spPr>
        <a:xfrm>
          <a:off x="0" y="1281160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2D71F-D4D3-49BE-95FB-909D174726D6}">
      <dsp:nvSpPr>
        <dsp:cNvPr id="0" name=""/>
        <dsp:cNvSpPr/>
      </dsp:nvSpPr>
      <dsp:spPr>
        <a:xfrm>
          <a:off x="0" y="1281160"/>
          <a:ext cx="8520589" cy="427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Агрессия — гнев, брань, мышечное напряжение, разрушительные действия</a:t>
          </a:r>
          <a:endParaRPr lang="ru-RU" sz="1200" kern="1200"/>
        </a:p>
      </dsp:txBody>
      <dsp:txXfrm>
        <a:off x="0" y="1281160"/>
        <a:ext cx="8520589" cy="427053"/>
      </dsp:txXfrm>
    </dsp:sp>
    <dsp:sp modelId="{05627170-09E4-4213-8DB0-0CC28298BFC1}">
      <dsp:nvSpPr>
        <dsp:cNvPr id="0" name=""/>
        <dsp:cNvSpPr/>
      </dsp:nvSpPr>
      <dsp:spPr>
        <a:xfrm>
          <a:off x="0" y="1708213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8131DB-F10A-44F2-8A01-BAD164718BB6}">
      <dsp:nvSpPr>
        <dsp:cNvPr id="0" name=""/>
        <dsp:cNvSpPr/>
      </dsp:nvSpPr>
      <dsp:spPr>
        <a:xfrm>
          <a:off x="0" y="1708213"/>
          <a:ext cx="8520589" cy="427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Плач — слезы, подавленность, облегчение после, возможность "выплакать" напряжение</a:t>
          </a:r>
          <a:endParaRPr lang="ru-RU" sz="1200" kern="1200"/>
        </a:p>
      </dsp:txBody>
      <dsp:txXfrm>
        <a:off x="0" y="1708213"/>
        <a:ext cx="8520589" cy="427053"/>
      </dsp:txXfrm>
    </dsp:sp>
    <dsp:sp modelId="{5A6D817E-8601-4AB8-B435-CB4450C5ABA7}">
      <dsp:nvSpPr>
        <dsp:cNvPr id="0" name=""/>
        <dsp:cNvSpPr/>
      </dsp:nvSpPr>
      <dsp:spPr>
        <a:xfrm>
          <a:off x="0" y="2135266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E0EA0-7B29-4BF5-8623-8B194592E987}">
      <dsp:nvSpPr>
        <dsp:cNvPr id="0" name=""/>
        <dsp:cNvSpPr/>
      </dsp:nvSpPr>
      <dsp:spPr>
        <a:xfrm>
          <a:off x="0" y="2135266"/>
          <a:ext cx="8520589" cy="427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Двигательное возбуждение — хаотичные, бесцельные движения, невозможность остановиться</a:t>
          </a:r>
          <a:endParaRPr lang="ru-RU" sz="1200" kern="1200"/>
        </a:p>
      </dsp:txBody>
      <dsp:txXfrm>
        <a:off x="0" y="2135266"/>
        <a:ext cx="8520589" cy="427053"/>
      </dsp:txXfrm>
    </dsp:sp>
    <dsp:sp modelId="{3259282B-FD4C-4320-B59C-A3F01DD7434C}">
      <dsp:nvSpPr>
        <dsp:cNvPr id="0" name=""/>
        <dsp:cNvSpPr/>
      </dsp:nvSpPr>
      <dsp:spPr>
        <a:xfrm>
          <a:off x="0" y="2562320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76DC99-9B40-41D5-90AC-A45CFB49592A}">
      <dsp:nvSpPr>
        <dsp:cNvPr id="0" name=""/>
        <dsp:cNvSpPr/>
      </dsp:nvSpPr>
      <dsp:spPr>
        <a:xfrm>
          <a:off x="0" y="2562320"/>
          <a:ext cx="8520589" cy="427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/>
            <a:t>Истерика — театральность, крики, рыдания, демонстративность</a:t>
          </a:r>
          <a:endParaRPr lang="ru-RU" sz="1200" kern="1200"/>
        </a:p>
      </dsp:txBody>
      <dsp:txXfrm>
        <a:off x="0" y="2562320"/>
        <a:ext cx="8520589" cy="427053"/>
      </dsp:txXfrm>
    </dsp:sp>
    <dsp:sp modelId="{17233581-F6E9-49E2-909B-201607B24A8A}">
      <dsp:nvSpPr>
        <dsp:cNvPr id="0" name=""/>
        <dsp:cNvSpPr/>
      </dsp:nvSpPr>
      <dsp:spPr>
        <a:xfrm>
          <a:off x="0" y="2989373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7B3A8-3AD3-412A-B476-714DB3644CAB}">
      <dsp:nvSpPr>
        <dsp:cNvPr id="0" name=""/>
        <dsp:cNvSpPr/>
      </dsp:nvSpPr>
      <dsp:spPr>
        <a:xfrm>
          <a:off x="0" y="2989373"/>
          <a:ext cx="8520589" cy="427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/>
            <a:t>Важно: каждая реакция требует своего алгоритма помощи. Где их можно найти: Методические рекомендации «Оказание </a:t>
          </a:r>
          <a:r>
            <a:rPr lang="ru-RU" sz="1200" b="0" i="0" kern="1200" dirty="0" err="1"/>
            <a:t>допсихологической</a:t>
          </a:r>
          <a:r>
            <a:rPr lang="ru-RU" sz="1200" b="0" i="0" kern="1200" dirty="0"/>
            <a:t> помощи участникам образовательных </a:t>
          </a:r>
          <a:r>
            <a:rPr lang="ru-RU" sz="1200" b="0" i="0" kern="1200" dirty="0" err="1"/>
            <a:t>отношений»МГППУ</a:t>
          </a:r>
          <a:r>
            <a:rPr lang="ru-RU" sz="1200" b="0" i="0" kern="1200" dirty="0"/>
            <a:t> 2025</a:t>
          </a:r>
          <a:endParaRPr lang="ru-RU" sz="1200" kern="1200" dirty="0"/>
        </a:p>
      </dsp:txBody>
      <dsp:txXfrm>
        <a:off x="0" y="2989373"/>
        <a:ext cx="8520589" cy="42705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9F2E5-DED6-4D09-BA79-D0E517EF6155}">
      <dsp:nvSpPr>
        <dsp:cNvPr id="0" name=""/>
        <dsp:cNvSpPr/>
      </dsp:nvSpPr>
      <dsp:spPr>
        <a:xfrm>
          <a:off x="639044" y="0"/>
          <a:ext cx="7242500" cy="3416427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0890CA-B60E-4F06-A6A5-743165AE284D}">
      <dsp:nvSpPr>
        <dsp:cNvPr id="0" name=""/>
        <dsp:cNvSpPr/>
      </dsp:nvSpPr>
      <dsp:spPr>
        <a:xfrm>
          <a:off x="2340" y="1024928"/>
          <a:ext cx="1362545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1. </a:t>
          </a:r>
          <a:endParaRPr lang="ru-RU" sz="10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0" i="0" kern="1200" dirty="0"/>
            <a:t>Сохранять спокойствие. Паника заразительна. Ваш голос — якорь.</a:t>
          </a:r>
          <a:endParaRPr lang="ru-RU" sz="1200" kern="1200" dirty="0"/>
        </a:p>
      </dsp:txBody>
      <dsp:txXfrm>
        <a:off x="68854" y="1091442"/>
        <a:ext cx="1229517" cy="1233542"/>
      </dsp:txXfrm>
    </dsp:sp>
    <dsp:sp modelId="{BDDD9188-049B-4A82-872B-D2E72E546B62}">
      <dsp:nvSpPr>
        <dsp:cNvPr id="0" name=""/>
        <dsp:cNvSpPr/>
      </dsp:nvSpPr>
      <dsp:spPr>
        <a:xfrm>
          <a:off x="1433012" y="1024928"/>
          <a:ext cx="1362545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2. </a:t>
          </a:r>
          <a:endParaRPr lang="ru-RU" sz="10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b="0" i="0" kern="1200" dirty="0"/>
            <a:t>Оценить обстановку. Есть ли возможность эвакуации? Есть ли укрытие</a:t>
          </a:r>
          <a:r>
            <a:rPr lang="ru-RU" sz="800" b="0" i="0" kern="1200" dirty="0"/>
            <a:t>?</a:t>
          </a:r>
          <a:endParaRPr lang="ru-RU" sz="800" kern="1200" dirty="0"/>
        </a:p>
      </dsp:txBody>
      <dsp:txXfrm>
        <a:off x="1499526" y="1091442"/>
        <a:ext cx="1229517" cy="1233542"/>
      </dsp:txXfrm>
    </dsp:sp>
    <dsp:sp modelId="{943AFDE9-CD8F-4072-A410-BF83A5320637}">
      <dsp:nvSpPr>
        <dsp:cNvPr id="0" name=""/>
        <dsp:cNvSpPr/>
      </dsp:nvSpPr>
      <dsp:spPr>
        <a:xfrm>
          <a:off x="2863685" y="1024928"/>
          <a:ext cx="1362545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3. </a:t>
          </a:r>
          <a:endParaRPr lang="ru-RU" sz="10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800" b="0" i="0" kern="1200" dirty="0"/>
            <a:t>Принять решение: эвакуация или укрытие. Если выход безопасен — уводить детей. Если выход перекрыт — забаррикадироваться, отключить свет, сохранять тишину.</a:t>
          </a:r>
          <a:endParaRPr lang="ru-RU" sz="800" kern="1200" dirty="0"/>
        </a:p>
      </dsp:txBody>
      <dsp:txXfrm>
        <a:off x="2930199" y="1091442"/>
        <a:ext cx="1229517" cy="1233542"/>
      </dsp:txXfrm>
    </dsp:sp>
    <dsp:sp modelId="{C51458BE-BB6A-498C-8335-93F7A5DD9122}">
      <dsp:nvSpPr>
        <dsp:cNvPr id="0" name=""/>
        <dsp:cNvSpPr/>
      </dsp:nvSpPr>
      <dsp:spPr>
        <a:xfrm>
          <a:off x="4294358" y="1024928"/>
          <a:ext cx="1362545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4. </a:t>
          </a:r>
          <a:endParaRPr lang="ru-RU" sz="1000" kern="1200" dirty="0"/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50" b="0" i="0" kern="1200" dirty="0"/>
            <a:t>Не оставлять детей одних. Контролировать состояние. Отвлекать от страха</a:t>
          </a:r>
          <a:r>
            <a:rPr lang="ru-RU" sz="800" b="0" i="0" kern="1200" dirty="0"/>
            <a:t>.</a:t>
          </a:r>
          <a:endParaRPr lang="ru-RU" sz="800" kern="1200" dirty="0"/>
        </a:p>
      </dsp:txBody>
      <dsp:txXfrm>
        <a:off x="4360872" y="1091442"/>
        <a:ext cx="1229517" cy="1233542"/>
      </dsp:txXfrm>
    </dsp:sp>
    <dsp:sp modelId="{01E43CCA-93FD-4F97-8807-0CCA3B2A4071}">
      <dsp:nvSpPr>
        <dsp:cNvPr id="0" name=""/>
        <dsp:cNvSpPr/>
      </dsp:nvSpPr>
      <dsp:spPr>
        <a:xfrm>
          <a:off x="5725030" y="1024928"/>
          <a:ext cx="1362545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5. </a:t>
          </a:r>
          <a:endParaRPr lang="ru-RU" sz="10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b="0" i="0" kern="1200" dirty="0"/>
            <a:t>Связаться с администрацией и экстренными службами</a:t>
          </a:r>
          <a:r>
            <a:rPr lang="ru-RU" sz="800" b="0" i="0" kern="1200" dirty="0"/>
            <a:t>.</a:t>
          </a:r>
          <a:endParaRPr lang="ru-RU" sz="800" kern="1200" dirty="0"/>
        </a:p>
      </dsp:txBody>
      <dsp:txXfrm>
        <a:off x="5791544" y="1091442"/>
        <a:ext cx="1229517" cy="1233542"/>
      </dsp:txXfrm>
    </dsp:sp>
    <dsp:sp modelId="{38465996-22C4-4750-A261-008AF4A81C0B}">
      <dsp:nvSpPr>
        <dsp:cNvPr id="0" name=""/>
        <dsp:cNvSpPr/>
      </dsp:nvSpPr>
      <dsp:spPr>
        <a:xfrm>
          <a:off x="7155703" y="1024928"/>
          <a:ext cx="1362545" cy="13665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0" i="0" kern="1200" dirty="0"/>
            <a:t>Шаг 6. </a:t>
          </a:r>
          <a:endParaRPr lang="ru-RU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b="0" i="0" kern="1200" dirty="0"/>
            <a:t>После завершения угрозы — маршрутизация к психологу для всех участников</a:t>
          </a:r>
          <a:r>
            <a:rPr lang="ru-RU" sz="800" b="0" i="0" kern="1200" dirty="0"/>
            <a:t>.</a:t>
          </a:r>
          <a:endParaRPr lang="ru-RU" sz="800" kern="1200" dirty="0"/>
        </a:p>
      </dsp:txBody>
      <dsp:txXfrm>
        <a:off x="7222217" y="1091442"/>
        <a:ext cx="1229517" cy="1233542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71E0EA-A41B-481D-9D9C-0A9F70C82222}">
      <dsp:nvSpPr>
        <dsp:cNvPr id="0" name=""/>
        <dsp:cNvSpPr/>
      </dsp:nvSpPr>
      <dsp:spPr>
        <a:xfrm>
          <a:off x="0" y="417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FD8C8D-8B5C-46F5-9B42-AF7E31D8254A}">
      <dsp:nvSpPr>
        <dsp:cNvPr id="0" name=""/>
        <dsp:cNvSpPr/>
      </dsp:nvSpPr>
      <dsp:spPr>
        <a:xfrm>
          <a:off x="0" y="417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Обесценивать: «не плачь», «не бойся», «это ерунда». Так вы лишаете ребенка права на его чувства</a:t>
          </a:r>
          <a:endParaRPr lang="ru-RU" sz="1400" kern="1200" dirty="0"/>
        </a:p>
      </dsp:txBody>
      <dsp:txXfrm>
        <a:off x="0" y="417"/>
        <a:ext cx="8520589" cy="683118"/>
      </dsp:txXfrm>
    </dsp:sp>
    <dsp:sp modelId="{D9A590F0-2997-4322-B09F-1A79DB9A67A7}">
      <dsp:nvSpPr>
        <dsp:cNvPr id="0" name=""/>
        <dsp:cNvSpPr/>
      </dsp:nvSpPr>
      <dsp:spPr>
        <a:xfrm>
          <a:off x="0" y="683535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0322C5-FEA0-417B-B0D3-F762010CD1DC}">
      <dsp:nvSpPr>
        <dsp:cNvPr id="0" name=""/>
        <dsp:cNvSpPr/>
      </dsp:nvSpPr>
      <dsp:spPr>
        <a:xfrm>
          <a:off x="0" y="683535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Сравнивать: «другие дети…», «посмотри на Петю». Это не мотивирует, а изолирует</a:t>
          </a:r>
          <a:endParaRPr lang="ru-RU" sz="1400" kern="1200" dirty="0"/>
        </a:p>
      </dsp:txBody>
      <dsp:txXfrm>
        <a:off x="0" y="683535"/>
        <a:ext cx="8520589" cy="683118"/>
      </dsp:txXfrm>
    </dsp:sp>
    <dsp:sp modelId="{91B10DD5-E7C7-4C9F-9A88-2667D684E35D}">
      <dsp:nvSpPr>
        <dsp:cNvPr id="0" name=""/>
        <dsp:cNvSpPr/>
      </dsp:nvSpPr>
      <dsp:spPr>
        <a:xfrm>
          <a:off x="0" y="1366654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A932CE-08FE-4656-BB8A-10F020323587}">
      <dsp:nvSpPr>
        <dsp:cNvPr id="0" name=""/>
        <dsp:cNvSpPr/>
      </dsp:nvSpPr>
      <dsp:spPr>
        <a:xfrm>
          <a:off x="0" y="1366654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/>
            <a:t>Демонстрировать собственную панику и неуверенность. Дети считывают состояние взрослого мгновенно.</a:t>
          </a:r>
          <a:endParaRPr lang="ru-RU" sz="1400" kern="1200"/>
        </a:p>
      </dsp:txBody>
      <dsp:txXfrm>
        <a:off x="0" y="1366654"/>
        <a:ext cx="8520589" cy="683118"/>
      </dsp:txXfrm>
    </dsp:sp>
    <dsp:sp modelId="{3825FF00-EFB0-4B9C-9463-19F948B8F61E}">
      <dsp:nvSpPr>
        <dsp:cNvPr id="0" name=""/>
        <dsp:cNvSpPr/>
      </dsp:nvSpPr>
      <dsp:spPr>
        <a:xfrm>
          <a:off x="0" y="2049772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8EFD8E-904E-4ECE-A488-F6E003681EAE}">
      <dsp:nvSpPr>
        <dsp:cNvPr id="0" name=""/>
        <dsp:cNvSpPr/>
      </dsp:nvSpPr>
      <dsp:spPr>
        <a:xfrm>
          <a:off x="0" y="2049772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Действовать в одиночку, в обход администрации и психолога. Это не про инициативу, а про хаос</a:t>
          </a:r>
          <a:endParaRPr lang="ru-RU" sz="1400" kern="1200" dirty="0"/>
        </a:p>
      </dsp:txBody>
      <dsp:txXfrm>
        <a:off x="0" y="2049772"/>
        <a:ext cx="8520589" cy="683118"/>
      </dsp:txXfrm>
    </dsp:sp>
    <dsp:sp modelId="{3D85A2BB-2350-4B70-82E6-C2C91F85A9B8}">
      <dsp:nvSpPr>
        <dsp:cNvPr id="0" name=""/>
        <dsp:cNvSpPr/>
      </dsp:nvSpPr>
      <dsp:spPr>
        <a:xfrm>
          <a:off x="0" y="2732891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AA500-D03A-421C-AC7F-7A4A44B9EA14}">
      <dsp:nvSpPr>
        <dsp:cNvPr id="0" name=""/>
        <dsp:cNvSpPr/>
      </dsp:nvSpPr>
      <dsp:spPr>
        <a:xfrm>
          <a:off x="0" y="2732891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Если сомневаетесь — остановитесь.  Возьмите паузу.  Обратитесь к коллегам.                  Профессиональная зрелость — это умение вовремя сказать: "Я не знаю, давайте решать вместе"</a:t>
          </a:r>
          <a:endParaRPr lang="ru-RU" sz="1400" kern="1200" dirty="0"/>
        </a:p>
      </dsp:txBody>
      <dsp:txXfrm>
        <a:off x="0" y="2732891"/>
        <a:ext cx="8520589" cy="683118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3390A-0E6A-4312-8CCA-E1DB1C22C61C}">
      <dsp:nvSpPr>
        <dsp:cNvPr id="0" name=""/>
        <dsp:cNvSpPr/>
      </dsp:nvSpPr>
      <dsp:spPr>
        <a:xfrm>
          <a:off x="0" y="0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50646-9E2E-4A07-8B94-EECC0C999747}">
      <dsp:nvSpPr>
        <dsp:cNvPr id="0" name=""/>
        <dsp:cNvSpPr/>
      </dsp:nvSpPr>
      <dsp:spPr>
        <a:xfrm>
          <a:off x="0" y="1668"/>
          <a:ext cx="8520589" cy="113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Кризисная ситуация — это всегда проверка.                                           Проверка не только знаний, но и человеческой зрелости</a:t>
          </a:r>
          <a:endParaRPr lang="ru-RU" sz="1800" kern="1200" dirty="0"/>
        </a:p>
      </dsp:txBody>
      <dsp:txXfrm>
        <a:off x="0" y="1668"/>
        <a:ext cx="8520589" cy="1137696"/>
      </dsp:txXfrm>
    </dsp:sp>
    <dsp:sp modelId="{ACF9FA53-F70F-4F43-9254-F4ECE1A65548}">
      <dsp:nvSpPr>
        <dsp:cNvPr id="0" name=""/>
        <dsp:cNvSpPr/>
      </dsp:nvSpPr>
      <dsp:spPr>
        <a:xfrm>
          <a:off x="0" y="1139365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54E357-E2C3-4618-ACCE-5625E836DCD7}">
      <dsp:nvSpPr>
        <dsp:cNvPr id="0" name=""/>
        <dsp:cNvSpPr/>
      </dsp:nvSpPr>
      <dsp:spPr>
        <a:xfrm>
          <a:off x="0" y="1139365"/>
          <a:ext cx="8520589" cy="113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Три опоры, на которых держится ваша устойчивость:</a:t>
          </a:r>
          <a:br>
            <a:rPr lang="ru-RU" sz="1800" b="0" i="0" kern="1200" dirty="0"/>
          </a:br>
          <a:r>
            <a:rPr lang="ru-RU" sz="1800" b="0" i="0" kern="1200" dirty="0"/>
            <a:t>— Знания. Вы их сейчас получаете.</a:t>
          </a:r>
          <a:br>
            <a:rPr lang="ru-RU" sz="1800" b="0" i="0" kern="1200" dirty="0"/>
          </a:br>
          <a:r>
            <a:rPr lang="ru-RU" sz="1800" b="0" i="0" kern="1200" dirty="0"/>
            <a:t>— Поддержка коллег. Вы не один.</a:t>
          </a:r>
          <a:br>
            <a:rPr lang="ru-RU" sz="1800" b="0" i="0" kern="1200" dirty="0"/>
          </a:br>
          <a:r>
            <a:rPr lang="ru-RU" sz="1800" b="0" i="0" kern="1200" dirty="0"/>
            <a:t>— Навыки саморегуляции. Дышите. Делайте паузу. Опирайтесь на алгоритм.</a:t>
          </a:r>
          <a:endParaRPr lang="ru-RU" sz="1800" kern="1200" dirty="0"/>
        </a:p>
      </dsp:txBody>
      <dsp:txXfrm>
        <a:off x="0" y="1139365"/>
        <a:ext cx="8520589" cy="1137696"/>
      </dsp:txXfrm>
    </dsp:sp>
    <dsp:sp modelId="{B5790A86-18BF-4ED9-BB91-12565E227D84}">
      <dsp:nvSpPr>
        <dsp:cNvPr id="0" name=""/>
        <dsp:cNvSpPr/>
      </dsp:nvSpPr>
      <dsp:spPr>
        <a:xfrm>
          <a:off x="0" y="2277061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478640-5253-4734-9EFA-393516CFA726}">
      <dsp:nvSpPr>
        <dsp:cNvPr id="0" name=""/>
        <dsp:cNvSpPr/>
      </dsp:nvSpPr>
      <dsp:spPr>
        <a:xfrm>
          <a:off x="0" y="2277061"/>
          <a:ext cx="8520589" cy="1137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Помните: вы можете быть тем взрослым, который не отвернется, не испугается, не обесценит.                                                                                                      Ваша устойчивость — это островок безопасности для ребенка в сложной жизненной ситуации</a:t>
          </a:r>
          <a:endParaRPr lang="ru-RU" sz="1800" kern="1200" dirty="0"/>
        </a:p>
      </dsp:txBody>
      <dsp:txXfrm>
        <a:off x="0" y="2277061"/>
        <a:ext cx="8520589" cy="113769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75E2F-CA14-42EC-A2D7-91E5AA0D5CC0}">
      <dsp:nvSpPr>
        <dsp:cNvPr id="0" name=""/>
        <dsp:cNvSpPr/>
      </dsp:nvSpPr>
      <dsp:spPr>
        <a:xfrm>
          <a:off x="0" y="0"/>
          <a:ext cx="85375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26A5DE-24E8-497D-B21B-AE04EE582E55}">
      <dsp:nvSpPr>
        <dsp:cNvPr id="0" name=""/>
        <dsp:cNvSpPr/>
      </dsp:nvSpPr>
      <dsp:spPr>
        <a:xfrm>
          <a:off x="0" y="0"/>
          <a:ext cx="8537576" cy="773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 err="1"/>
            <a:t>Допсихологическая</a:t>
          </a:r>
          <a:r>
            <a:rPr lang="ru-RU" sz="2200" kern="1200" dirty="0"/>
            <a:t> помощь — первое звено, но не последнее</a:t>
          </a:r>
        </a:p>
      </dsp:txBody>
      <dsp:txXfrm>
        <a:off x="0" y="0"/>
        <a:ext cx="8537576" cy="773650"/>
      </dsp:txXfrm>
    </dsp:sp>
    <dsp:sp modelId="{66376778-6308-4709-9221-6C038F8C4315}">
      <dsp:nvSpPr>
        <dsp:cNvPr id="0" name=""/>
        <dsp:cNvSpPr/>
      </dsp:nvSpPr>
      <dsp:spPr>
        <a:xfrm>
          <a:off x="0" y="773650"/>
          <a:ext cx="85375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876C4-801B-4F8C-8C29-029BED8D6EBA}">
      <dsp:nvSpPr>
        <dsp:cNvPr id="0" name=""/>
        <dsp:cNvSpPr/>
      </dsp:nvSpPr>
      <dsp:spPr>
        <a:xfrm>
          <a:off x="0" y="773650"/>
          <a:ext cx="8537576" cy="773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Задача педагога: распознать, поддержать, передать</a:t>
          </a:r>
        </a:p>
      </dsp:txBody>
      <dsp:txXfrm>
        <a:off x="0" y="773650"/>
        <a:ext cx="8537576" cy="773650"/>
      </dsp:txXfrm>
    </dsp:sp>
    <dsp:sp modelId="{366D32AE-8F20-438D-B955-2E3C9DB7AD98}">
      <dsp:nvSpPr>
        <dsp:cNvPr id="0" name=""/>
        <dsp:cNvSpPr/>
      </dsp:nvSpPr>
      <dsp:spPr>
        <a:xfrm>
          <a:off x="0" y="1547300"/>
          <a:ext cx="85375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01AF6E-F9C1-4709-9A69-4129192D1AFF}">
      <dsp:nvSpPr>
        <dsp:cNvPr id="0" name=""/>
        <dsp:cNvSpPr/>
      </dsp:nvSpPr>
      <dsp:spPr>
        <a:xfrm>
          <a:off x="0" y="1547300"/>
          <a:ext cx="8537576" cy="773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Остальные алгоритмы — травля, агрессия, </a:t>
          </a:r>
          <a:r>
            <a:rPr lang="ru-RU" sz="2200" kern="1200" dirty="0" err="1"/>
            <a:t>аддикции</a:t>
          </a:r>
          <a:r>
            <a:rPr lang="ru-RU" sz="2200" kern="1200" dirty="0"/>
            <a:t> — требуют отдельного времени и разбираются в программе ПК</a:t>
          </a:r>
        </a:p>
      </dsp:txBody>
      <dsp:txXfrm>
        <a:off x="0" y="1547300"/>
        <a:ext cx="8537576" cy="773650"/>
      </dsp:txXfrm>
    </dsp:sp>
    <dsp:sp modelId="{1D509E92-2BD0-49D6-9D3A-B9C4313057B4}">
      <dsp:nvSpPr>
        <dsp:cNvPr id="0" name=""/>
        <dsp:cNvSpPr/>
      </dsp:nvSpPr>
      <dsp:spPr>
        <a:xfrm>
          <a:off x="0" y="2320950"/>
          <a:ext cx="85375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B3C4D4-0C9E-4F80-8C39-B12E6964AB82}">
      <dsp:nvSpPr>
        <dsp:cNvPr id="0" name=""/>
        <dsp:cNvSpPr/>
      </dsp:nvSpPr>
      <dsp:spPr>
        <a:xfrm>
          <a:off x="0" y="2320950"/>
          <a:ext cx="8537576" cy="773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Главное: алгоритмы работают только тогда, когда внутри есть готовность их применить</a:t>
          </a:r>
        </a:p>
      </dsp:txBody>
      <dsp:txXfrm>
        <a:off x="0" y="2320950"/>
        <a:ext cx="8537576" cy="77365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98108C-4CA0-45BC-9ACE-B3ABE74B8B66}">
      <dsp:nvSpPr>
        <dsp:cNvPr id="0" name=""/>
        <dsp:cNvSpPr/>
      </dsp:nvSpPr>
      <dsp:spPr>
        <a:xfrm>
          <a:off x="0" y="417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41CB3E-205B-439B-85E9-207F2F22EA3F}">
      <dsp:nvSpPr>
        <dsp:cNvPr id="0" name=""/>
        <dsp:cNvSpPr/>
      </dsp:nvSpPr>
      <dsp:spPr>
        <a:xfrm>
          <a:off x="0" y="417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Письмо Минпросвещения РФ № 07-1613 от 10.04.2025 (алгоритмы педагога-психолога)</a:t>
          </a:r>
          <a:endParaRPr lang="ru-RU" sz="2000" kern="1200"/>
        </a:p>
      </dsp:txBody>
      <dsp:txXfrm>
        <a:off x="0" y="417"/>
        <a:ext cx="8520589" cy="683118"/>
      </dsp:txXfrm>
    </dsp:sp>
    <dsp:sp modelId="{6C2A31C9-BF0D-4667-92C1-374D12A5FE4F}">
      <dsp:nvSpPr>
        <dsp:cNvPr id="0" name=""/>
        <dsp:cNvSpPr/>
      </dsp:nvSpPr>
      <dsp:spPr>
        <a:xfrm>
          <a:off x="0" y="683535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38589A-0E6A-4119-ACC8-9D4D9AA60187}">
      <dsp:nvSpPr>
        <dsp:cNvPr id="0" name=""/>
        <dsp:cNvSpPr/>
      </dsp:nvSpPr>
      <dsp:spPr>
        <a:xfrm>
          <a:off x="0" y="683535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Письмо Минпросвещения РФ № 07-4482 от 29.08.2025 (программа ПК по сопровождению семей участников СВО)</a:t>
          </a:r>
          <a:endParaRPr lang="ru-RU" sz="2000" kern="1200"/>
        </a:p>
      </dsp:txBody>
      <dsp:txXfrm>
        <a:off x="0" y="683535"/>
        <a:ext cx="8520589" cy="683118"/>
      </dsp:txXfrm>
    </dsp:sp>
    <dsp:sp modelId="{9D4C8CC7-04C1-4BA3-BF19-BF46FB7C494C}">
      <dsp:nvSpPr>
        <dsp:cNvPr id="0" name=""/>
        <dsp:cNvSpPr/>
      </dsp:nvSpPr>
      <dsp:spPr>
        <a:xfrm>
          <a:off x="0" y="1366654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8698F-6D56-4E8E-8E7C-662E7D79CCB0}">
      <dsp:nvSpPr>
        <dsp:cNvPr id="0" name=""/>
        <dsp:cNvSpPr/>
      </dsp:nvSpPr>
      <dsp:spPr>
        <a:xfrm>
          <a:off x="0" y="1366654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Методические рекомендации «Оказание </a:t>
          </a:r>
          <a:r>
            <a:rPr lang="ru-RU" sz="2000" b="0" i="0" kern="1200" dirty="0" err="1"/>
            <a:t>допсихологической</a:t>
          </a:r>
          <a:r>
            <a:rPr lang="ru-RU" sz="2000" b="0" i="0" kern="1200" dirty="0"/>
            <a:t> помощи участникам образовательных отношений» МГППУ 2025</a:t>
          </a:r>
          <a:endParaRPr lang="ru-RU" sz="2000" kern="1200" dirty="0"/>
        </a:p>
      </dsp:txBody>
      <dsp:txXfrm>
        <a:off x="0" y="1366654"/>
        <a:ext cx="8520589" cy="683118"/>
      </dsp:txXfrm>
    </dsp:sp>
    <dsp:sp modelId="{3D4AAF54-102C-419B-BA59-09955324E210}">
      <dsp:nvSpPr>
        <dsp:cNvPr id="0" name=""/>
        <dsp:cNvSpPr/>
      </dsp:nvSpPr>
      <dsp:spPr>
        <a:xfrm>
          <a:off x="0" y="2049772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4E7CB-F294-499A-BFA8-FAEBC6B4B0DA}">
      <dsp:nvSpPr>
        <dsp:cNvPr id="0" name=""/>
        <dsp:cNvSpPr/>
      </dsp:nvSpPr>
      <dsp:spPr>
        <a:xfrm>
          <a:off x="0" y="2049772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Федеральный закон № 120-ФЗ от 24.06.1999</a:t>
          </a:r>
          <a:endParaRPr lang="ru-RU" sz="2000" kern="1200"/>
        </a:p>
      </dsp:txBody>
      <dsp:txXfrm>
        <a:off x="0" y="2049772"/>
        <a:ext cx="8520589" cy="683118"/>
      </dsp:txXfrm>
    </dsp:sp>
    <dsp:sp modelId="{37BE1AFF-5210-45C1-B48F-9C050C35A2ED}">
      <dsp:nvSpPr>
        <dsp:cNvPr id="0" name=""/>
        <dsp:cNvSpPr/>
      </dsp:nvSpPr>
      <dsp:spPr>
        <a:xfrm>
          <a:off x="0" y="2732891"/>
          <a:ext cx="85205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F4413-818B-463E-A0F6-22A3941CC352}">
      <dsp:nvSpPr>
        <dsp:cNvPr id="0" name=""/>
        <dsp:cNvSpPr/>
      </dsp:nvSpPr>
      <dsp:spPr>
        <a:xfrm>
          <a:off x="0" y="2732891"/>
          <a:ext cx="8520589" cy="683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/>
            <a:t>Профессиональный стандарт «Педагог-психолог» (Приказ Минтруда № 514н)</a:t>
          </a:r>
          <a:endParaRPr lang="ru-RU" sz="2000" kern="1200"/>
        </a:p>
      </dsp:txBody>
      <dsp:txXfrm>
        <a:off x="0" y="2732891"/>
        <a:ext cx="8520589" cy="683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391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38" y="2"/>
            <a:ext cx="430239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3" y="3271840"/>
            <a:ext cx="794226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391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38" y="6456363"/>
            <a:ext cx="4302390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Какая из представленных цифр показалась вам самой неожиданной? Почему?</a:t>
            </a:r>
            <a:b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вы думаете, почему показатель по приказу о закреплении других категорий (16,9%) настолько низкий, если остальные документы есть у 70–80% школ?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D3D8F3-60C2-47FF-9C5B-C7DCCB82549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66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вы считаете, почему мы исключаем приказ о внедрении из обязательного перечня?</a:t>
            </a:r>
            <a:b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чём, на ваш взгляд, разница между "внедрением" и "функционированием" системы наставничества в школе?</a:t>
            </a:r>
            <a:b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изменится в вашей работе с переходом на новый перечень документов?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D3D8F3-60C2-47FF-9C5B-C7DCCB82549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660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Какие траектории наставничества вы уже реализуете в своей школе?</a:t>
            </a:r>
            <a:b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Что, на ваш взгляд, сложнее всего описать в статье: цели, формы работы или результаты? Почему?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D3D8F3-60C2-47FF-9C5B-C7DCCB82549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487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вы сейчас организуете обновление документов: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планово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или в режиме "пожарной" реакции?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D3D8F3-60C2-47FF-9C5B-C7DCCB82549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847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Какие из пунктов чек-листа, скорее всего, будут отмечены "нет" в вашей школе?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D3D8F3-60C2-47FF-9C5B-C7DCCB82549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345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вам потребуется для выполнения всех пунктов чек-листа до 15 сентября?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D3D8F3-60C2-47FF-9C5B-C7DCCB82549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839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из сегодняшнего вебинара вы возьмёте в работу в первую очередь?</a:t>
            </a:r>
            <a:b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Какие вопросы у вас остались после сегодняшнего разговора?</a:t>
            </a:r>
            <a:b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Оцените свою готовность привести раздел в соответствие до 15 сентября по шкале от 1 до 10. Что мешает поставить 10?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D3D8F3-60C2-47FF-9C5B-C7DCCB82549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231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9705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0D3D8F3-60C2-47FF-9C5B-C7DCCB825498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60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1657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3017520"/>
            <a:ext cx="2129936" cy="212598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62600" y="-1"/>
            <a:ext cx="3581399" cy="5143499"/>
          </a:xfrm>
        </p:spPr>
        <p:txBody>
          <a:bodyPr anchor="ctr"/>
          <a:lstStyle>
            <a:lvl1pPr marL="114300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414593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1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CF8EE-C4E6-49D9-9AEC-AEB748981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A4698-4CDE-4B55-BBF0-835EAF7A3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6A5192-59D6-4868-BB19-71ECBE241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2175B6-7CE6-4D77-B011-FE9981A095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A77201D2-7283-415B-B336-B76FE91CBA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DDE546-A16D-479D-A890-449129D1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942173-BBE8-44D6-A738-FC6EF3E3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AD83F-DA2E-4E61-82F8-4005FA69B4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07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D097E-F656-488B-B6D8-F4E0164FA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93ADD7-D252-43A9-9495-314672D50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553B02-046C-4EFC-A781-915CC12F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8B2AC-B0F4-4924-BEB6-E559F67867A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391929-A106-44AE-B43D-9594B1D29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9506ED-E104-4F59-8505-D77F75B3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E9FFC-7D50-4DC0-89C8-B9BBDD9A0A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053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2" r:id="rId2"/>
    <p:sldLayoutId id="2147483665" r:id="rId3"/>
    <p:sldLayoutId id="2147483664" r:id="rId4"/>
    <p:sldLayoutId id="2147483661" r:id="rId5"/>
    <p:sldLayoutId id="2147483666" r:id="rId6"/>
    <p:sldLayoutId id="2147483667" r:id="rId7"/>
    <p:sldLayoutId id="2147483668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0.gif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mo-kuro.ru/edinaia-model-proforientatsii-bilet-v-budushchee#blocks=210" TargetMode="External"/><Relationship Id="rId4" Type="http://schemas.openxmlformats.org/officeDocument/2006/relationships/hyperlink" Target="https://kb.bvbinfo.ru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mo-kuro.ru/upload/media/default/0001/22/7284211335ca4911ebf11a6cb3ed9e89f42418c5.pdf" TargetMode="External"/><Relationship Id="rId2" Type="http://schemas.openxmlformats.org/officeDocument/2006/relationships/hyperlink" Target="https://mo-kuro.ru/upload/media/default/0001/22/8e975b9a430882d6a5d6968e375878d5da8c46ac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isk.360.yandex.ru/i/Jqncm49JpTfJNQ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s://mo-kuro.ru/upload/media/default/0001/22/8e975b9a430882d6a5d6968e375878d5da8c46ac.pdf" TargetMode="External"/><Relationship Id="rId7" Type="http://schemas.openxmlformats.org/officeDocument/2006/relationships/image" Target="../media/image35.png"/><Relationship Id="rId2" Type="http://schemas.openxmlformats.org/officeDocument/2006/relationships/hyperlink" Target="https://mo-kuro.ru/upload/media/default/0001/22/7284211335ca4911ebf11a6cb3ed9e89f42418c5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11" Type="http://schemas.openxmlformats.org/officeDocument/2006/relationships/image" Target="../media/image38.jpg"/><Relationship Id="rId5" Type="http://schemas.openxmlformats.org/officeDocument/2006/relationships/image" Target="../media/image33.png"/><Relationship Id="rId10" Type="http://schemas.microsoft.com/office/2007/relationships/hdphoto" Target="../media/hdphoto1.wdp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my.mts-link.ru/j/40947613/24363875031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tel:8(499)%20940-10-34%20%D0%B4%D0%BE%D0%B1.117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5540057" y="0"/>
            <a:ext cx="175800" cy="51435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618401" y="2057400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B3B828A-4E25-5D39-C993-30948485D234}"/>
              </a:ext>
            </a:extLst>
          </p:cNvPr>
          <p:cNvSpPr txBox="1"/>
          <p:nvPr/>
        </p:nvSpPr>
        <p:spPr bwMode="auto">
          <a:xfrm>
            <a:off x="692948" y="2028372"/>
            <a:ext cx="4700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Методический вторник </a:t>
            </a:r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«Час завуча» - 2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553980" y="1428332"/>
            <a:ext cx="2348720" cy="329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7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7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640A19-2F40-462C-B6CA-073A9D948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237128" y="1037060"/>
            <a:ext cx="2127691" cy="32048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08BBF13A-5D78-C454-6716-9ABDF517A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197" indent="-342900">
              <a:buFont typeface="Arial"/>
              <a:buAutoNum type="arabicPeriod"/>
            </a:pPr>
            <a:r>
              <a:rPr lang="ru-RU" u="sng" dirty="0"/>
              <a:t>Важно знать:</a:t>
            </a:r>
            <a:r>
              <a:rPr lang="ru-RU" dirty="0"/>
              <a:t> Раздел «Наставничество» на сайте ОО: требования, структура и практические рекомендации.</a:t>
            </a:r>
            <a:endParaRPr lang="ru-RU" u="sng" dirty="0"/>
          </a:p>
          <a:p>
            <a:pPr marL="457197" indent="-342900">
              <a:buAutoNum type="arabicPeriod"/>
            </a:pPr>
            <a:r>
              <a:rPr lang="ru-RU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Важно знать: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Циклограмма ВСОКО (сентябрь 2026).</a:t>
            </a:r>
          </a:p>
          <a:p>
            <a:pPr marL="457197" indent="-342900">
              <a:buAutoNum type="arabicPeriod"/>
            </a:pPr>
            <a:r>
              <a:rPr lang="ru-RU" u="sng" dirty="0"/>
              <a:t>Важно знать:</a:t>
            </a:r>
            <a:r>
              <a:rPr lang="ru-RU" dirty="0"/>
              <a:t> Как проверить соответствие Основной образовательной программы школы федеральной и региональной повестке – курс внеурочной деятельности «Россия – мои горизонты» (Московская область) (основное общее образование, среднее общее образование) и модуль «Профориентация» рабочей программы воспитания.</a:t>
            </a:r>
          </a:p>
          <a:p>
            <a:pPr marL="457197" indent="-342900">
              <a:buAutoNum type="arabicPeriod"/>
            </a:pPr>
            <a:r>
              <a:rPr lang="ru-RU" u="sng" dirty="0"/>
              <a:t>Важно знать:</a:t>
            </a:r>
            <a:r>
              <a:rPr lang="ru-RU" dirty="0"/>
              <a:t> Алгоритмы оказания помощи детям и подросткам в кризисных состояниях. </a:t>
            </a:r>
          </a:p>
          <a:p>
            <a:pPr marL="457197" indent="-342900">
              <a:buAutoNum type="arabicPeriod"/>
            </a:pPr>
            <a:r>
              <a:rPr lang="ru-RU" u="sng" dirty="0"/>
              <a:t>Результат как этап управленческого цикла:</a:t>
            </a:r>
            <a:r>
              <a:rPr lang="ru-RU" dirty="0"/>
              <a:t> Организация региональных диагностических работ как зеркало управленческого цикла: системные меры, повышающие объективность и достоверность итогов.</a:t>
            </a: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endParaRPr lang="ru-RU" dirty="0"/>
          </a:p>
          <a:p>
            <a:r>
              <a:rPr lang="ru-RU" sz="3200" dirty="0"/>
              <a:t>План вебинара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760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3B0024-5EFA-45FC-BE0E-A320F491A95F}"/>
              </a:ext>
            </a:extLst>
          </p:cNvPr>
          <p:cNvSpPr/>
          <p:nvPr/>
        </p:nvSpPr>
        <p:spPr>
          <a:xfrm>
            <a:off x="659365" y="2449596"/>
            <a:ext cx="46492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Важно знать: Раздел «Наставничество» </a:t>
            </a:r>
          </a:p>
          <a:p>
            <a:r>
              <a:rPr lang="ru-RU" dirty="0">
                <a:solidFill>
                  <a:schemeClr val="bg1"/>
                </a:solidFill>
              </a:rPr>
              <a:t>на сайте ОО: требования, структура и практические рекомендации.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06B5F7-0131-44A9-8EBF-265A5874A44B}"/>
              </a:ext>
            </a:extLst>
          </p:cNvPr>
          <p:cNvSpPr/>
          <p:nvPr/>
        </p:nvSpPr>
        <p:spPr>
          <a:xfrm>
            <a:off x="2400300" y="4203648"/>
            <a:ext cx="3041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Карпеева Ирина Вячеславовна, методист ЦНППМ КУРО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2F4B2AF-70C1-4D04-8D98-B6A27B87F49C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2112A2-4450-4018-86FB-D45D3FF38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3B80E7-ED68-4B09-949C-D32B2D28D087}"/>
              </a:ext>
            </a:extLst>
          </p:cNvPr>
          <p:cNvSpPr txBox="1"/>
          <p:nvPr/>
        </p:nvSpPr>
        <p:spPr bwMode="auto">
          <a:xfrm>
            <a:off x="553980" y="1428332"/>
            <a:ext cx="2348720" cy="329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</a:t>
            </a:r>
          </a:p>
        </p:txBody>
      </p:sp>
    </p:spTree>
    <p:extLst>
      <p:ext uri="{BB962C8B-B14F-4D97-AF65-F5344CB8AC3E}">
        <p14:creationId xmlns:p14="http://schemas.microsoft.com/office/powerpoint/2010/main" val="3993687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3949E25F-8025-45CE-8D6F-43EAAC59BF24}"/>
              </a:ext>
            </a:extLst>
          </p:cNvPr>
          <p:cNvGraphicFramePr/>
          <p:nvPr>
            <p:extLst/>
          </p:nvPr>
        </p:nvGraphicFramePr>
        <p:xfrm>
          <a:off x="3155949" y="1257300"/>
          <a:ext cx="5724361" cy="3721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Нормативная основа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5F1BF7-A98D-40F8-B23F-9791817235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323" y="1257300"/>
            <a:ext cx="2466150" cy="3487762"/>
          </a:xfrm>
          <a:prstGeom prst="rect">
            <a:avLst/>
          </a:prstGeom>
          <a:ln>
            <a:solidFill>
              <a:schemeClr val="accent2">
                <a:lumMod val="90000"/>
                <a:lumOff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98255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Итоги мониторинга: что проверяли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AE3316F-7422-4D83-B978-DD352094D1AC}"/>
              </a:ext>
            </a:extLst>
          </p:cNvPr>
          <p:cNvGraphicFramePr/>
          <p:nvPr>
            <p:extLst/>
          </p:nvPr>
        </p:nvGraphicFramePr>
        <p:xfrm>
          <a:off x="603250" y="1085850"/>
          <a:ext cx="8286750" cy="3798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292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Итоги мониторинга: ключевые цифры</a:t>
            </a:r>
          </a:p>
          <a:p>
            <a:endParaRPr lang="ru-RU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B001F1D1-628B-4E97-B07D-7FCA2A6DBBEA}"/>
              </a:ext>
            </a:extLst>
          </p:cNvPr>
          <p:cNvGraphicFramePr/>
          <p:nvPr>
            <p:extLst/>
          </p:nvPr>
        </p:nvGraphicFramePr>
        <p:xfrm>
          <a:off x="698500" y="1085850"/>
          <a:ext cx="8032750" cy="3517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71C5426-116C-45B6-B7D5-F74134F66A9B}"/>
              </a:ext>
            </a:extLst>
          </p:cNvPr>
          <p:cNvSpPr/>
          <p:nvPr/>
        </p:nvSpPr>
        <p:spPr>
          <a:xfrm>
            <a:off x="2235200" y="4502150"/>
            <a:ext cx="6496050" cy="4953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Какие риски несёт отсутствие приказа о закреплении за педагогами с дефицитами?</a:t>
            </a:r>
          </a:p>
        </p:txBody>
      </p:sp>
    </p:spTree>
    <p:extLst>
      <p:ext uri="{BB962C8B-B14F-4D97-AF65-F5344CB8AC3E}">
        <p14:creationId xmlns:p14="http://schemas.microsoft.com/office/powerpoint/2010/main" val="2317254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Что говорят цифры: 3 главных вывода</a:t>
            </a:r>
          </a:p>
          <a:p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BD0C5BEF-C2E5-4D8A-8101-0672322225C6}"/>
              </a:ext>
            </a:extLst>
          </p:cNvPr>
          <p:cNvGraphicFramePr/>
          <p:nvPr>
            <p:extLst/>
          </p:nvPr>
        </p:nvGraphicFramePr>
        <p:xfrm>
          <a:off x="850900" y="1238250"/>
          <a:ext cx="6953250" cy="339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974B835-1742-47BC-9046-47443250A28A}"/>
              </a:ext>
            </a:extLst>
          </p:cNvPr>
          <p:cNvSpPr/>
          <p:nvPr/>
        </p:nvSpPr>
        <p:spPr>
          <a:xfrm>
            <a:off x="2195895" y="4351743"/>
            <a:ext cx="6535355" cy="645707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i="1" dirty="0">
                <a:solidFill>
                  <a:schemeClr val="tx1"/>
                </a:solidFill>
              </a:rPr>
              <a:t>Главная проблема не в отсутствии документов, а в их неактуальности. Документ есть — но он 2024 года и ранее, а это уже не работает.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305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Переход от внедрения — к функционированию</a:t>
            </a:r>
          </a:p>
          <a:p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AD01877-659B-48A6-8DE5-0057BCA86DCF}"/>
              </a:ext>
            </a:extLst>
          </p:cNvPr>
          <p:cNvGraphicFramePr/>
          <p:nvPr>
            <p:extLst/>
          </p:nvPr>
        </p:nvGraphicFramePr>
        <p:xfrm>
          <a:off x="851045" y="1225550"/>
          <a:ext cx="7797655" cy="3752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5633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Новый обязательный перечень (с 2026/27)</a:t>
            </a:r>
          </a:p>
          <a:p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8D3F1DA-AE7C-4E35-AA13-5F7C4A1AC3D5}"/>
              </a:ext>
            </a:extLst>
          </p:cNvPr>
          <p:cNvGraphicFramePr/>
          <p:nvPr>
            <p:extLst/>
          </p:nvPr>
        </p:nvGraphicFramePr>
        <p:xfrm>
          <a:off x="623578" y="829224"/>
          <a:ext cx="6953250" cy="339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548DD5E-855E-46AC-9729-C38444B55FAE}"/>
              </a:ext>
            </a:extLst>
          </p:cNvPr>
          <p:cNvSpPr/>
          <p:nvPr/>
        </p:nvSpPr>
        <p:spPr>
          <a:xfrm>
            <a:off x="2195895" y="4351743"/>
            <a:ext cx="6535355" cy="645707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i="1" dirty="0">
                <a:solidFill>
                  <a:schemeClr val="tx1"/>
                </a:solidFill>
              </a:rPr>
              <a:t>Мы перешли к этапу, когда система работает и требует регулярного сопровождения, а не разового запуска.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454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Что должно быть на сайте: обязательная часть</a:t>
            </a:r>
          </a:p>
          <a:p>
            <a:endParaRPr lang="ru-RU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D70B008-C0E4-4A43-83A8-469B0DD14F0A}"/>
              </a:ext>
            </a:extLst>
          </p:cNvPr>
          <p:cNvGraphicFramePr/>
          <p:nvPr>
            <p:extLst/>
          </p:nvPr>
        </p:nvGraphicFramePr>
        <p:xfrm>
          <a:off x="851045" y="1225550"/>
          <a:ext cx="7797655" cy="3752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9254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Что должно быть на сайте: вариативная часть</a:t>
            </a:r>
          </a:p>
          <a:p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660EC28-2066-4BC1-AD00-C66A8CF0E532}"/>
              </a:ext>
            </a:extLst>
          </p:cNvPr>
          <p:cNvGraphicFramePr/>
          <p:nvPr>
            <p:extLst/>
          </p:nvPr>
        </p:nvGraphicFramePr>
        <p:xfrm>
          <a:off x="850900" y="1238250"/>
          <a:ext cx="6953250" cy="339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7107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Структура статьи о наставничестве</a:t>
            </a:r>
          </a:p>
          <a:p>
            <a:endParaRPr lang="ru-RU" dirty="0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B8CAF6E5-2D7F-48C4-8297-6B3DC01CE633}"/>
              </a:ext>
            </a:extLst>
          </p:cNvPr>
          <p:cNvGraphicFramePr/>
          <p:nvPr>
            <p:extLst/>
          </p:nvPr>
        </p:nvGraphicFramePr>
        <p:xfrm>
          <a:off x="579128" y="1229274"/>
          <a:ext cx="6953250" cy="339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9404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Режим обновления документов</a:t>
            </a:r>
            <a:endParaRPr lang="ru-RU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52A619D8-5A14-44D6-993A-E1742B3E46DA}"/>
              </a:ext>
            </a:extLst>
          </p:cNvPr>
          <p:cNvGraphicFramePr/>
          <p:nvPr>
            <p:extLst/>
          </p:nvPr>
        </p:nvGraphicFramePr>
        <p:xfrm>
          <a:off x="469900" y="1208087"/>
          <a:ext cx="8464550" cy="3106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1DD0CEB-5C6A-438A-8FE0-823E20A9A982}"/>
              </a:ext>
            </a:extLst>
          </p:cNvPr>
          <p:cNvSpPr/>
          <p:nvPr/>
        </p:nvSpPr>
        <p:spPr>
          <a:xfrm>
            <a:off x="577850" y="4514850"/>
            <a:ext cx="8134350" cy="4953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Дорожная карта и Приказ о закреплении обновляются </a:t>
            </a:r>
            <a:r>
              <a:rPr lang="ru-RU" b="1" dirty="0">
                <a:solidFill>
                  <a:schemeClr val="tx1"/>
                </a:solidFill>
              </a:rPr>
              <a:t>ежегодно до 15 сентября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</a:rPr>
              <a:t>Документы прошлых лет автоматически перемещаются в </a:t>
            </a:r>
            <a:r>
              <a:rPr lang="ru-RU" b="1" dirty="0">
                <a:solidFill>
                  <a:schemeClr val="tx1"/>
                </a:solidFill>
              </a:rPr>
              <a:t>архив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6351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ru-RU" b="1" dirty="0"/>
              <a:t>5 шагов к готовому разделу: </a:t>
            </a:r>
          </a:p>
          <a:p>
            <a:r>
              <a:rPr lang="ru-RU" b="1" dirty="0"/>
              <a:t>переход на системный режим работы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AA98C5E7-5CE2-4921-AA7C-2F7218B21134}"/>
              </a:ext>
            </a:extLst>
          </p:cNvPr>
          <p:cNvGraphicFramePr/>
          <p:nvPr>
            <p:extLst/>
          </p:nvPr>
        </p:nvGraphicFramePr>
        <p:xfrm>
          <a:off x="623578" y="1181100"/>
          <a:ext cx="6996422" cy="3422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4A729FB-ABAB-4FC7-86B6-5F967BEFDA4F}"/>
              </a:ext>
            </a:extLst>
          </p:cNvPr>
          <p:cNvSpPr/>
          <p:nvPr/>
        </p:nvSpPr>
        <p:spPr>
          <a:xfrm>
            <a:off x="1123950" y="4514850"/>
            <a:ext cx="6496050" cy="4953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Системность — единственный способ поддерживать раздел в актуальном состоянии без «авралов» перед мониторингом.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17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Чек-лист для самодиагностики за 10 минут</a:t>
            </a:r>
          </a:p>
          <a:p>
            <a:endParaRPr lang="ru-RU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22C8171-C54B-458A-8133-2713A0F6948A}"/>
              </a:ext>
            </a:extLst>
          </p:cNvPr>
          <p:cNvGraphicFramePr/>
          <p:nvPr>
            <p:extLst/>
          </p:nvPr>
        </p:nvGraphicFramePr>
        <p:xfrm>
          <a:off x="508000" y="920750"/>
          <a:ext cx="81661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2018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EF82654E-8366-C91A-5117-71D818488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Срок:</a:t>
            </a:r>
            <a:r>
              <a:rPr lang="ru-RU" dirty="0"/>
              <a:t> до 15.09.2026 привести раздел в соответствие</a:t>
            </a:r>
          </a:p>
          <a:p>
            <a:r>
              <a:rPr lang="ru-RU" b="1" dirty="0"/>
              <a:t>Результат:</a:t>
            </a:r>
            <a:r>
              <a:rPr lang="ru-RU" dirty="0"/>
              <a:t> единый стандарт раздела во всех ОО Московской области</a:t>
            </a:r>
          </a:p>
          <a:p>
            <a:r>
              <a:rPr lang="ru-RU" b="1" dirty="0"/>
              <a:t>Контакты:</a:t>
            </a:r>
            <a:br>
              <a:rPr lang="ru-RU" dirty="0"/>
            </a:br>
            <a:r>
              <a:rPr lang="ru-RU" dirty="0"/>
              <a:t>Карпеева Ирина Вячеславовна</a:t>
            </a:r>
            <a:br>
              <a:rPr lang="ru-RU" dirty="0"/>
            </a:br>
            <a:r>
              <a:rPr lang="ru-RU" dirty="0"/>
              <a:t>karpeeva_iv@mo-kuro.ru</a:t>
            </a: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Итоги и сроки</a:t>
            </a:r>
          </a:p>
          <a:p>
            <a:endParaRPr lang="ru-RU" dirty="0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0AB1281-936D-40BE-9516-05E8E30BA5BE}"/>
              </a:ext>
            </a:extLst>
          </p:cNvPr>
          <p:cNvSpPr/>
          <p:nvPr/>
        </p:nvSpPr>
        <p:spPr>
          <a:xfrm>
            <a:off x="2195895" y="4351743"/>
            <a:ext cx="6535355" cy="645707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i="1" dirty="0">
                <a:solidFill>
                  <a:schemeClr val="tx1"/>
                </a:solidFill>
              </a:rPr>
              <a:t>Дорожная карта и приказы должны быть обновлены к началу учебного года. Срок размещения – 15 сентября.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824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B589FB3-7571-4D33-AF62-C780A58CBB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b="1" dirty="0"/>
              <a:t>Вопросы для закрепления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02801E4-4471-4169-8912-7CD064BC925A}"/>
              </a:ext>
            </a:extLst>
          </p:cNvPr>
          <p:cNvGraphicFramePr/>
          <p:nvPr>
            <p:extLst/>
          </p:nvPr>
        </p:nvGraphicFramePr>
        <p:xfrm>
          <a:off x="327048" y="981145"/>
          <a:ext cx="8222926" cy="3831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0171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681BD68-FC31-4514-AD7B-AF25BE3B72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   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C86A9903-0609-4921-8FF6-6620AC60E9A3}"/>
              </a:ext>
            </a:extLst>
          </p:cNvPr>
          <p:cNvGraphicFramePr/>
          <p:nvPr>
            <p:extLst/>
          </p:nvPr>
        </p:nvGraphicFramePr>
        <p:xfrm>
          <a:off x="373769" y="1041215"/>
          <a:ext cx="8249624" cy="3842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2272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E30570D-85C7-40A5-B2FC-D7C63C9788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Анонс мероприятий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01BAE243-C4CE-4219-9A80-B69C43BBBF61}"/>
              </a:ext>
            </a:extLst>
          </p:cNvPr>
          <p:cNvGraphicFramePr/>
          <p:nvPr>
            <p:extLst/>
          </p:nvPr>
        </p:nvGraphicFramePr>
        <p:xfrm>
          <a:off x="1221425" y="259311"/>
          <a:ext cx="6225039" cy="3409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://qrcoder.ru/code/?https%3A%2F%2Fmy.mts-link.ru%2Fj%2F40947613%2F24226709067&amp;4&amp;0">
            <a:extLst>
              <a:ext uri="{FF2B5EF4-FFF2-40B4-BE49-F238E27FC236}">
                <a16:creationId xmlns:a16="http://schemas.microsoft.com/office/drawing/2014/main" id="{A9325EF2-DF40-4C60-825A-86D78B925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483" y="2887284"/>
            <a:ext cx="15621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253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3B0024-5EFA-45FC-BE0E-A320F491A95F}"/>
              </a:ext>
            </a:extLst>
          </p:cNvPr>
          <p:cNvSpPr/>
          <p:nvPr/>
        </p:nvSpPr>
        <p:spPr>
          <a:xfrm>
            <a:off x="659365" y="2449596"/>
            <a:ext cx="46492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Важно знать: Циклограмма ВСОКО </a:t>
            </a:r>
          </a:p>
          <a:p>
            <a:r>
              <a:rPr lang="ru-RU" dirty="0">
                <a:solidFill>
                  <a:schemeClr val="bg1"/>
                </a:solidFill>
              </a:rPr>
              <a:t>(сентябрь 2026).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06B5F7-0131-44A9-8EBF-265A5874A44B}"/>
              </a:ext>
            </a:extLst>
          </p:cNvPr>
          <p:cNvSpPr/>
          <p:nvPr/>
        </p:nvSpPr>
        <p:spPr>
          <a:xfrm>
            <a:off x="2400300" y="4203648"/>
            <a:ext cx="30416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solidFill>
                  <a:schemeClr val="bg1"/>
                </a:solidFill>
              </a:rPr>
              <a:t>Кудрова</a:t>
            </a:r>
            <a:r>
              <a:rPr lang="ru-RU" b="1" i="1" dirty="0">
                <a:solidFill>
                  <a:schemeClr val="bg1"/>
                </a:solidFill>
              </a:rPr>
              <a:t> Лариса Геннадьевна, директор ЦНППМ КУРО, 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канд. </a:t>
            </a:r>
            <a:r>
              <a:rPr lang="ru-RU" b="1" i="1" dirty="0" err="1">
                <a:solidFill>
                  <a:schemeClr val="bg1"/>
                </a:solidFill>
              </a:rPr>
              <a:t>пед</a:t>
            </a:r>
            <a:r>
              <a:rPr lang="ru-RU" b="1" i="1" dirty="0">
                <a:solidFill>
                  <a:schemeClr val="bg1"/>
                </a:solidFill>
              </a:rPr>
              <a:t>. наук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2F4B2AF-70C1-4D04-8D98-B6A27B87F49C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2112A2-4450-4018-86FB-D45D3FF38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3B80E7-ED68-4B09-949C-D32B2D28D087}"/>
              </a:ext>
            </a:extLst>
          </p:cNvPr>
          <p:cNvSpPr txBox="1"/>
          <p:nvPr/>
        </p:nvSpPr>
        <p:spPr bwMode="auto">
          <a:xfrm>
            <a:off x="553980" y="1428332"/>
            <a:ext cx="2348720" cy="329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</a:t>
            </a:r>
          </a:p>
        </p:txBody>
      </p:sp>
    </p:spTree>
    <p:extLst>
      <p:ext uri="{BB962C8B-B14F-4D97-AF65-F5344CB8AC3E}">
        <p14:creationId xmlns:p14="http://schemas.microsoft.com/office/powerpoint/2010/main" val="268716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3B0024-5EFA-45FC-BE0E-A320F491A95F}"/>
              </a:ext>
            </a:extLst>
          </p:cNvPr>
          <p:cNvSpPr/>
          <p:nvPr/>
        </p:nvSpPr>
        <p:spPr>
          <a:xfrm>
            <a:off x="659365" y="2449596"/>
            <a:ext cx="46492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Важно знать: О включении РП курса ВД «Россия - мои горизонты» в ОП ООО, СОО.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06B5F7-0131-44A9-8EBF-265A5874A44B}"/>
              </a:ext>
            </a:extLst>
          </p:cNvPr>
          <p:cNvSpPr/>
          <p:nvPr/>
        </p:nvSpPr>
        <p:spPr>
          <a:xfrm>
            <a:off x="2400300" y="4080535"/>
            <a:ext cx="30416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Усова Светлана Николаевна, доцент кафедры психологии и педагогики КУРО, 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канд. </a:t>
            </a:r>
            <a:r>
              <a:rPr lang="ru-RU" b="1" i="1" dirty="0" err="1">
                <a:solidFill>
                  <a:schemeClr val="bg1"/>
                </a:solidFill>
              </a:rPr>
              <a:t>пед</a:t>
            </a:r>
            <a:r>
              <a:rPr lang="ru-RU" b="1" i="1" dirty="0">
                <a:solidFill>
                  <a:schemeClr val="bg1"/>
                </a:solidFill>
              </a:rPr>
              <a:t>. наук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2F4B2AF-70C1-4D04-8D98-B6A27B87F49C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2112A2-4450-4018-86FB-D45D3FF38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3B80E7-ED68-4B09-949C-D32B2D28D087}"/>
              </a:ext>
            </a:extLst>
          </p:cNvPr>
          <p:cNvSpPr txBox="1"/>
          <p:nvPr/>
        </p:nvSpPr>
        <p:spPr bwMode="auto">
          <a:xfrm>
            <a:off x="553980" y="1428332"/>
            <a:ext cx="2348720" cy="329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</a:t>
            </a:r>
          </a:p>
        </p:txBody>
      </p:sp>
    </p:spTree>
    <p:extLst>
      <p:ext uri="{BB962C8B-B14F-4D97-AF65-F5344CB8AC3E}">
        <p14:creationId xmlns:p14="http://schemas.microsoft.com/office/powerpoint/2010/main" val="3902335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59CDE5D-91CA-4F99-9A0D-085946628C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Распоряжение Министерства образования Московской области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l="28825" t="12176" r="29647" b="7207"/>
          <a:stretch/>
        </p:blipFill>
        <p:spPr>
          <a:xfrm>
            <a:off x="173541" y="1246417"/>
            <a:ext cx="2989263" cy="326390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32083" t="65185" r="30209" b="27284"/>
          <a:stretch/>
        </p:blipFill>
        <p:spPr>
          <a:xfrm>
            <a:off x="677890" y="4510317"/>
            <a:ext cx="3594101" cy="5905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29097" t="7037" r="29722" b="6173"/>
          <a:stretch/>
        </p:blipFill>
        <p:spPr>
          <a:xfrm>
            <a:off x="4817081" y="1091336"/>
            <a:ext cx="3387120" cy="4015421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cxnSp>
        <p:nvCxnSpPr>
          <p:cNvPr id="11" name="Прямая со стрелкой 10"/>
          <p:cNvCxnSpPr/>
          <p:nvPr/>
        </p:nvCxnSpPr>
        <p:spPr>
          <a:xfrm flipV="1">
            <a:off x="4343400" y="1614444"/>
            <a:ext cx="927100" cy="5207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4353531" y="2309762"/>
            <a:ext cx="927100" cy="5207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622800" y="4688530"/>
            <a:ext cx="647700" cy="1956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18951" t="41026" r="19930" b="50147"/>
          <a:stretch/>
        </p:blipFill>
        <p:spPr>
          <a:xfrm>
            <a:off x="49614" y="888453"/>
            <a:ext cx="4263046" cy="37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978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0973FE3-5EE9-4C9E-BCD3-9ACE607DF3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ru-RU" sz="1400" dirty="0"/>
              <a:t>СТРУКТУРА ОСНОВНОЙ ОБРАЗОВАТЕЛЬНОЙ ПРОГРАММЫ </a:t>
            </a:r>
            <a:br>
              <a:rPr lang="ru-RU" sz="1400" dirty="0"/>
            </a:br>
            <a:r>
              <a:rPr lang="ru-RU" sz="1400" dirty="0"/>
              <a:t>(на примере ООП СОО)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797050" y="1200149"/>
            <a:ext cx="4927600" cy="3892282"/>
            <a:chOff x="233176" y="685362"/>
            <a:chExt cx="4320480" cy="4365907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399251" y="3528715"/>
              <a:ext cx="4154404" cy="152255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 lIns="36000" tIns="36000" rIns="36000" bIns="36000">
              <a:spAutoFit/>
            </a:bodyPr>
            <a:lstStyle/>
            <a:p>
              <a:pPr algn="ctr" defTabSz="1219110"/>
              <a:r>
                <a:rPr lang="ru-RU" sz="750" b="1" dirty="0">
                  <a:solidFill>
                    <a:prstClr val="black"/>
                  </a:solidFill>
                </a:rPr>
                <a:t>ОРГАНИЗАЦИОННЫЙ РАЗДЕЛ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</a:rPr>
                <a:t>Организационный раздел определяет общие рамки организации образовательной деятельности, организационные механизмы и условия реализации основной образовательной программы среднего общего образования и включает:</a:t>
              </a:r>
            </a:p>
            <a:p>
              <a:pPr marL="304776" indent="-304776" algn="just" defTabSz="1219110">
                <a:buFont typeface="+mj-lt"/>
                <a:buAutoNum type="arabicPeriod"/>
              </a:pPr>
              <a:r>
                <a:rPr lang="ru-RU" sz="750" dirty="0">
                  <a:solidFill>
                    <a:prstClr val="black"/>
                  </a:solidFill>
                </a:rPr>
                <a:t>учебный план;</a:t>
              </a:r>
            </a:p>
            <a:p>
              <a:pPr marL="304776" indent="-304776" algn="just" defTabSz="1219110">
                <a:buFont typeface="+mj-lt"/>
                <a:buAutoNum type="arabicPeriod"/>
              </a:pPr>
              <a:r>
                <a:rPr lang="ru-RU" sz="750" dirty="0">
                  <a:solidFill>
                    <a:prstClr val="black"/>
                  </a:solidFill>
                </a:rPr>
                <a:t>план внеурочной деятельности;</a:t>
              </a:r>
            </a:p>
            <a:p>
              <a:pPr marL="304776" indent="-304776" algn="just" defTabSz="1219110">
                <a:buFont typeface="+mj-lt"/>
                <a:buAutoNum type="arabicPeriod"/>
              </a:pPr>
              <a:r>
                <a:rPr lang="ru-RU" sz="750" dirty="0">
                  <a:solidFill>
                    <a:prstClr val="black"/>
                  </a:solidFill>
                </a:rPr>
                <a:t>календарный учебный график;</a:t>
              </a:r>
            </a:p>
            <a:p>
              <a:pPr marL="304776" indent="-304776" algn="just" defTabSz="1219110">
                <a:buFont typeface="+mj-lt"/>
                <a:buAutoNum type="arabicPeriod"/>
              </a:pPr>
              <a:r>
                <a:rPr lang="ru-RU" sz="750" dirty="0">
                  <a:solidFill>
                    <a:prstClr val="black"/>
                  </a:solidFill>
                </a:rPr>
                <a:t>календарный план воспитательной работы;</a:t>
              </a:r>
            </a:p>
            <a:p>
              <a:pPr marL="304776" indent="-304776" algn="just" defTabSz="1219110">
                <a:buFont typeface="+mj-lt"/>
                <a:buAutoNum type="arabicPeriod"/>
              </a:pPr>
              <a:r>
                <a:rPr lang="ru-RU" sz="750" dirty="0">
                  <a:solidFill>
                    <a:prstClr val="black"/>
                  </a:solidFill>
                </a:rPr>
                <a:t>характеристику условий реализации основной образовательной программы среднего общего образования (в соответствии с требованиями ФГОС СОО).</a:t>
              </a: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417844" y="685362"/>
              <a:ext cx="4135812" cy="13793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 lIns="36000" tIns="36000" rIns="36000" bIns="36000">
              <a:spAutoFit/>
            </a:bodyPr>
            <a:lstStyle/>
            <a:p>
              <a:pPr algn="ctr" defTabSz="1219110"/>
              <a:r>
                <a:rPr lang="ru-RU" sz="750" b="1" dirty="0">
                  <a:solidFill>
                    <a:prstClr val="black"/>
                  </a:solidFill>
                  <a:latin typeface="+mn-lt"/>
                </a:rPr>
                <a:t>ЦЕЛЕВОЙ РАЗДЕЛ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  <a:latin typeface="+mn-lt"/>
                </a:rPr>
                <a:t>Целевой раздел определяет общее назначение, цели, задачи и планируемые результаты реализации основной образовательной программы среднего общего образования, в том числе способы определения достижения этих целей и результатов. Целевой раздел включает: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  <a:latin typeface="+mn-lt"/>
                </a:rPr>
                <a:t>1) пояснительную записку;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  <a:latin typeface="+mn-lt"/>
                </a:rPr>
                <a:t>2) планируемые результаты освоения обучающимися основной образовательной программы среднего общего образования;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  <a:latin typeface="+mn-lt"/>
                </a:rPr>
                <a:t>3) систему оценки достижения планируемых результатов освоения основной образовательной программы среднего общего образования.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399251" y="2117115"/>
              <a:ext cx="4139129" cy="13793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txBody>
            <a:bodyPr wrap="square" lIns="36000" tIns="36000" rIns="36000" bIns="36000">
              <a:spAutoFit/>
            </a:bodyPr>
            <a:lstStyle/>
            <a:p>
              <a:pPr algn="ctr" defTabSz="1219110"/>
              <a:r>
                <a:rPr lang="ru-RU" sz="750" b="1" dirty="0">
                  <a:solidFill>
                    <a:prstClr val="black"/>
                  </a:solidFill>
                </a:rPr>
                <a:t>СОДЕРЖАТЕЛЬНЫЙ РАЗДЕЛ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</a:rPr>
                <a:t>Содержательный раздел включает следующие программы, ориентированные на достижение личностных, </a:t>
              </a:r>
              <a:r>
                <a:rPr lang="ru-RU" sz="750" dirty="0" err="1">
                  <a:solidFill>
                    <a:prstClr val="black"/>
                  </a:solidFill>
                </a:rPr>
                <a:t>метапредметных</a:t>
              </a:r>
              <a:r>
                <a:rPr lang="ru-RU" sz="750" dirty="0">
                  <a:solidFill>
                    <a:prstClr val="black"/>
                  </a:solidFill>
                </a:rPr>
                <a:t>  и предметных результатов: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</a:rPr>
                <a:t>1) рабочие программы учебных предметов, учебных курсов;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</a:rPr>
                <a:t>2) рабочие программы курсов внеурочной деятельности;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</a:rPr>
                <a:t>3) программу формирования универсальных учебных действий обучающихся;</a:t>
              </a:r>
            </a:p>
            <a:p>
              <a:pPr algn="just" defTabSz="1219110"/>
              <a:r>
                <a:rPr lang="ru-RU" sz="750" dirty="0">
                  <a:solidFill>
                    <a:prstClr val="black"/>
                  </a:solidFill>
                </a:rPr>
                <a:t>4) рабочую программу воспитания;</a:t>
              </a:r>
            </a:p>
            <a:p>
              <a:pPr algn="just" defTabSz="1219110"/>
              <a:r>
                <a:rPr lang="ru-RU" sz="750" dirty="0"/>
                <a:t>5)</a:t>
              </a:r>
              <a:r>
                <a:rPr lang="ru-RU" sz="750" i="1" dirty="0"/>
                <a:t> </a:t>
              </a:r>
              <a:r>
                <a:rPr lang="ru-RU" sz="750" dirty="0"/>
                <a:t>программу коррекционной работы (</a:t>
              </a:r>
              <a:r>
                <a:rPr lang="ru-RU" sz="750" i="1" dirty="0"/>
                <a:t>разрабатывается при наличии в Организации обучающихся с ОВЗ).</a:t>
              </a: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233176" y="1366044"/>
              <a:ext cx="6211" cy="2930276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233176" y="1347614"/>
              <a:ext cx="181350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242704" y="2513806"/>
              <a:ext cx="181350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endCxn id="5" idx="1"/>
            </p:cNvCxnSpPr>
            <p:nvPr/>
          </p:nvCxnSpPr>
          <p:spPr>
            <a:xfrm flipV="1">
              <a:off x="242704" y="4289993"/>
              <a:ext cx="156547" cy="6327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1474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73D0E3B8-9E68-4A03-B090-EC63F78DC9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u="sng" dirty="0"/>
              <a:t>Пример: </a:t>
            </a:r>
            <a:r>
              <a:rPr lang="ru-RU" dirty="0"/>
              <a:t>Оглавление ООП СОО (извлечение)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597" t="16297" r="11142" b="15513"/>
          <a:stretch/>
        </p:blipFill>
        <p:spPr>
          <a:xfrm>
            <a:off x="959161" y="997527"/>
            <a:ext cx="6861197" cy="38686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01678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59CF59E-F193-41DE-BBCA-2775D7B406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ЦЕЛЕВОЙ РАЗДЕЛ ООП СОО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81751" y="914574"/>
            <a:ext cx="4292778" cy="4143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>
              <a:lnSpc>
                <a:spcPct val="100000"/>
              </a:lnSpc>
            </a:pPr>
            <a:r>
              <a:rPr lang="ru-RU" sz="1000" b="1" dirty="0">
                <a:solidFill>
                  <a:schemeClr val="tx1"/>
                </a:solidFill>
              </a:rPr>
              <a:t>1.1. Пояснительная записка:</a:t>
            </a:r>
          </a:p>
          <a:p>
            <a:pPr marL="0">
              <a:lnSpc>
                <a:spcPct val="100000"/>
              </a:lnSpc>
            </a:pPr>
            <a:r>
              <a:rPr lang="ru-RU" sz="1000" dirty="0">
                <a:solidFill>
                  <a:schemeClr val="tx1"/>
                </a:solidFill>
              </a:rPr>
              <a:t>Целями реализации основной образовательной программы среднего общего образования являются:</a:t>
            </a:r>
          </a:p>
          <a:p>
            <a:pPr marL="0">
              <a:lnSpc>
                <a:spcPct val="100000"/>
              </a:lnSpc>
            </a:pPr>
            <a:r>
              <a:rPr lang="ru-RU" sz="1000" dirty="0">
                <a:solidFill>
                  <a:schemeClr val="tx1"/>
                </a:solidFill>
              </a:rPr>
              <a:t>&lt;…&gt;</a:t>
            </a:r>
            <a:endParaRPr lang="ru-RU" sz="1000" b="1" i="1" dirty="0">
              <a:solidFill>
                <a:schemeClr val="tx1"/>
              </a:solidFill>
            </a:endParaRPr>
          </a:p>
          <a:p>
            <a:pPr marL="0">
              <a:lnSpc>
                <a:spcPct val="100000"/>
              </a:lnSpc>
            </a:pPr>
            <a:r>
              <a:rPr lang="ru-RU" sz="1000" dirty="0">
                <a:solidFill>
                  <a:schemeClr val="tx1"/>
                </a:solidFill>
              </a:rPr>
              <a:t>Достижение поставленных целей реализации данной ООП СОО предусматривает решение следующих основных </a:t>
            </a:r>
            <a:r>
              <a:rPr lang="ru-RU" sz="1000" b="1" dirty="0">
                <a:solidFill>
                  <a:schemeClr val="tx1"/>
                </a:solidFill>
              </a:rPr>
              <a:t>задач:</a:t>
            </a:r>
            <a:endParaRPr lang="ru-RU" sz="1000" dirty="0">
              <a:solidFill>
                <a:schemeClr val="tx1"/>
              </a:solidFill>
            </a:endParaRPr>
          </a:p>
          <a:p>
            <a:pPr marL="0" lvl="1" indent="239178">
              <a:lnSpc>
                <a:spcPct val="100000"/>
              </a:lnSpc>
            </a:pPr>
            <a:r>
              <a:rPr lang="ru-RU" sz="1000" dirty="0">
                <a:solidFill>
                  <a:schemeClr val="tx1"/>
                </a:solidFill>
              </a:rPr>
              <a:t>&lt;…&gt; </a:t>
            </a:r>
          </a:p>
          <a:p>
            <a:pPr marL="0" lvl="1" indent="239178">
              <a:lnSpc>
                <a:spcPct val="100000"/>
              </a:lnSpc>
            </a:pPr>
            <a:r>
              <a:rPr lang="ru-RU" sz="1000" b="1" dirty="0">
                <a:solidFill>
                  <a:schemeClr val="tx1"/>
                </a:solidFill>
              </a:rPr>
              <a:t>обеспечить реализацию Единой модели профориентации на </a:t>
            </a:r>
            <a:r>
              <a:rPr lang="ru-RU" sz="1000" dirty="0">
                <a:solidFill>
                  <a:schemeClr val="tx1"/>
                </a:solidFill>
              </a:rPr>
              <a:t>&lt;…&gt;</a:t>
            </a:r>
            <a:r>
              <a:rPr lang="ru-RU" sz="1000" b="1" dirty="0">
                <a:solidFill>
                  <a:schemeClr val="tx1"/>
                </a:solidFill>
              </a:rPr>
              <a:t> </a:t>
            </a:r>
            <a:r>
              <a:rPr lang="ru-RU" sz="1000" i="1" dirty="0">
                <a:solidFill>
                  <a:schemeClr val="tx1"/>
                </a:solidFill>
              </a:rPr>
              <a:t>(указать уровень реализации ЕМП в вашей ОО – основной или продвинутый)</a:t>
            </a:r>
            <a:r>
              <a:rPr lang="ru-RU" sz="1000" b="1" dirty="0">
                <a:solidFill>
                  <a:schemeClr val="tx1"/>
                </a:solidFill>
              </a:rPr>
              <a:t>;</a:t>
            </a:r>
          </a:p>
          <a:p>
            <a:pPr marL="0" lvl="1" indent="239178">
              <a:lnSpc>
                <a:spcPct val="100000"/>
              </a:lnSpc>
            </a:pPr>
            <a:r>
              <a:rPr lang="ru-RU" sz="1000" dirty="0">
                <a:solidFill>
                  <a:schemeClr val="tx1"/>
                </a:solidFill>
              </a:rPr>
              <a:t>&lt;…&gt;</a:t>
            </a:r>
            <a:endParaRPr lang="ru-RU" sz="1000" b="1" i="1" dirty="0">
              <a:solidFill>
                <a:schemeClr val="tx1"/>
              </a:solidFill>
            </a:endParaRP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b="1" dirty="0">
                <a:solidFill>
                  <a:schemeClr val="tx1"/>
                </a:solidFill>
              </a:rPr>
              <a:t>1.2. Планируемые результаты освоения обучающимися ООП СОО:</a:t>
            </a: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b="1" dirty="0">
                <a:solidFill>
                  <a:schemeClr val="tx1"/>
                </a:solidFill>
              </a:rPr>
              <a:t>1.2.1. Личностные результаты</a:t>
            </a: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dirty="0">
                <a:solidFill>
                  <a:schemeClr val="tx1"/>
                </a:solidFill>
              </a:rPr>
              <a:t>&lt;…&gt;</a:t>
            </a: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b="1" dirty="0">
                <a:solidFill>
                  <a:schemeClr val="tx1"/>
                </a:solidFill>
              </a:rPr>
              <a:t>1.2.2. </a:t>
            </a:r>
            <a:r>
              <a:rPr lang="ru-RU" sz="1000" b="1" dirty="0" err="1">
                <a:solidFill>
                  <a:schemeClr val="tx1"/>
                </a:solidFill>
              </a:rPr>
              <a:t>Метапредметные</a:t>
            </a:r>
            <a:r>
              <a:rPr lang="ru-RU" sz="1000" b="1" dirty="0">
                <a:solidFill>
                  <a:schemeClr val="tx1"/>
                </a:solidFill>
              </a:rPr>
              <a:t> результаты</a:t>
            </a: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dirty="0">
                <a:solidFill>
                  <a:schemeClr val="tx1"/>
                </a:solidFill>
              </a:rPr>
              <a:t>&lt;…&gt;</a:t>
            </a:r>
            <a:endParaRPr lang="ru-RU" sz="1000" b="1" i="1" dirty="0">
              <a:solidFill>
                <a:schemeClr val="tx1"/>
              </a:solidFill>
            </a:endParaRP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b="1" dirty="0">
                <a:solidFill>
                  <a:schemeClr val="tx1"/>
                </a:solidFill>
              </a:rPr>
              <a:t>1.2.3. Предметные результаты</a:t>
            </a: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dirty="0">
                <a:solidFill>
                  <a:schemeClr val="tx1"/>
                </a:solidFill>
              </a:rPr>
              <a:t>1.2.3.1. Планируемые предметные результаты учебных предметов</a:t>
            </a: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dirty="0">
                <a:solidFill>
                  <a:schemeClr val="tx1"/>
                </a:solidFill>
              </a:rPr>
              <a:t>&lt;…&gt;</a:t>
            </a: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dirty="0">
                <a:solidFill>
                  <a:schemeClr val="tx1"/>
                </a:solidFill>
              </a:rPr>
              <a:t>1.2.3.2. Планируемые предметные результаты учебных (элективных) курсов </a:t>
            </a: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000" dirty="0">
                <a:solidFill>
                  <a:schemeClr val="tx1"/>
                </a:solidFill>
              </a:rPr>
              <a:t>&lt;…&gt;</a:t>
            </a:r>
            <a:endParaRPr lang="ru-RU" sz="1000" b="1" i="1" dirty="0">
              <a:solidFill>
                <a:schemeClr val="tx1"/>
              </a:solidFill>
            </a:endParaRPr>
          </a:p>
          <a:p>
            <a:pPr marL="0" lvl="1" indent="0">
              <a:lnSpc>
                <a:spcPct val="100000"/>
              </a:lnSpc>
              <a:buFont typeface="Arial"/>
              <a:buNone/>
            </a:pPr>
            <a:r>
              <a:rPr lang="ru-RU" sz="1200" b="1" dirty="0">
                <a:solidFill>
                  <a:srgbClr val="C00000"/>
                </a:solidFill>
              </a:rPr>
              <a:t>Важно! </a:t>
            </a:r>
            <a:r>
              <a:rPr lang="ru-RU" sz="1000" dirty="0">
                <a:solidFill>
                  <a:schemeClr val="tx1"/>
                </a:solidFill>
              </a:rPr>
              <a:t>При составлении рабочих программ учебных (элективных) курсов учесть </a:t>
            </a:r>
            <a:r>
              <a:rPr lang="ru-RU" sz="1000" dirty="0" err="1">
                <a:solidFill>
                  <a:schemeClr val="tx1"/>
                </a:solidFill>
              </a:rPr>
              <a:t>профориентационно</a:t>
            </a:r>
            <a:r>
              <a:rPr lang="ru-RU" sz="1000" dirty="0">
                <a:solidFill>
                  <a:schemeClr val="tx1"/>
                </a:solidFill>
              </a:rPr>
              <a:t>-значимые результаты обучения и воспитания.</a:t>
            </a:r>
          </a:p>
          <a:p>
            <a:endParaRPr lang="ru-RU" sz="1000" dirty="0"/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4623158" y="914574"/>
            <a:ext cx="4311702" cy="442849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1100" b="1" dirty="0"/>
              <a:t>1.2.3.3. Планируемые предметные результаты курсов внеурочной деятельности</a:t>
            </a:r>
          </a:p>
          <a:p>
            <a:r>
              <a:rPr lang="ru-RU" sz="1100" dirty="0"/>
              <a:t>1.2.3.3.1. Разговоры о важном</a:t>
            </a:r>
          </a:p>
          <a:p>
            <a:r>
              <a:rPr lang="ru-RU" sz="1100" dirty="0"/>
              <a:t>&lt;…&gt;</a:t>
            </a:r>
          </a:p>
          <a:p>
            <a:r>
              <a:rPr lang="ru-RU" sz="1100" b="1" dirty="0"/>
              <a:t>1.2.3.3.2. Россия – мои горизонты (Московская область) (среднее общее образование)</a:t>
            </a:r>
          </a:p>
          <a:p>
            <a:pPr indent="179388"/>
            <a:r>
              <a:rPr lang="ru-RU" sz="1100" b="1" dirty="0"/>
              <a:t>Предметные результаты освоения программы курса внеурочной деятельности «Россия – мои горизонты» (Московская область) (среднее общее образование) должны отражать:</a:t>
            </a:r>
          </a:p>
          <a:p>
            <a:pPr indent="179388"/>
            <a:r>
              <a:rPr lang="ru-RU" sz="1100" b="1" i="1" dirty="0"/>
              <a:t>знание</a:t>
            </a:r>
            <a:r>
              <a:rPr lang="ru-RU" sz="1100" b="1" dirty="0"/>
              <a:t> системы профессионального образования в России, приемов построения маршрутов карьерного развития;</a:t>
            </a:r>
          </a:p>
          <a:p>
            <a:pPr indent="179388"/>
            <a:r>
              <a:rPr lang="ru-RU" sz="1100" b="1" i="1" dirty="0"/>
              <a:t>представления</a:t>
            </a:r>
            <a:r>
              <a:rPr lang="ru-RU" sz="1100" b="1" dirty="0"/>
              <a:t> о (об):</a:t>
            </a:r>
          </a:p>
          <a:p>
            <a:pPr indent="182563"/>
            <a:r>
              <a:rPr lang="ru-RU" sz="1100" b="1" dirty="0"/>
              <a:t>территориальной специфике рынка труда, видах экономической деятельности Московской области и роли местных предприятий в структуре экономики Подмосковья / России;</a:t>
            </a:r>
          </a:p>
          <a:p>
            <a:pPr indent="182563"/>
            <a:r>
              <a:rPr lang="ru-RU" sz="1100" b="1" dirty="0"/>
              <a:t>современном разнообразии профессий и специальностей, важности трудовой деятельности и выбора ее специфики с учетом своих способностей и психофизиологических особенностей; </a:t>
            </a:r>
          </a:p>
          <a:p>
            <a:pPr indent="182563"/>
            <a:r>
              <a:rPr lang="ru-RU" sz="1100" b="1" dirty="0"/>
              <a:t>образовательных возможностях Московской области в подготовке специалистов: профессиональное обучение, направления подготовки в образовательных организациях СПО и ВО;</a:t>
            </a:r>
          </a:p>
          <a:p>
            <a:pPr indent="179388"/>
            <a:r>
              <a:rPr lang="ru-RU" sz="1100" b="1" i="1" dirty="0"/>
              <a:t>готовность </a:t>
            </a:r>
            <a:r>
              <a:rPr lang="ru-RU" sz="1100" b="1" dirty="0"/>
              <a:t>обучающихся</a:t>
            </a:r>
            <a:r>
              <a:rPr lang="ru-RU" sz="1100" b="1" i="1" dirty="0"/>
              <a:t> </a:t>
            </a:r>
            <a:r>
              <a:rPr lang="ru-RU" sz="1100" b="1" dirty="0"/>
              <a:t>к осознанному и самостоятельному выбору: поступить в среднее профессиональное или высшее учебное заведение, пойти служить в армию, трудоустроиться.</a:t>
            </a:r>
            <a:endParaRPr lang="ru-RU" sz="1100" dirty="0"/>
          </a:p>
          <a:p>
            <a:pPr>
              <a:spcBef>
                <a:spcPts val="600"/>
              </a:spcBef>
            </a:pPr>
            <a:r>
              <a:rPr lang="ru-RU" sz="1100" dirty="0"/>
              <a:t> См. «Дополнительные материалы».</a:t>
            </a:r>
            <a:endParaRPr lang="ru-RU" sz="1100" b="1" dirty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300" b="1" dirty="0">
                <a:solidFill>
                  <a:srgbClr val="C00000"/>
                </a:solidFill>
              </a:rPr>
              <a:t>Важно!</a:t>
            </a:r>
            <a:r>
              <a:rPr lang="ru-RU" sz="1100" b="1" dirty="0">
                <a:solidFill>
                  <a:srgbClr val="C00000"/>
                </a:solidFill>
              </a:rPr>
              <a:t> </a:t>
            </a:r>
            <a:r>
              <a:rPr lang="ru-RU" sz="1100" dirty="0">
                <a:solidFill>
                  <a:schemeClr val="tx1"/>
                </a:solidFill>
              </a:rPr>
              <a:t>При составлении рабочих программ учесть </a:t>
            </a:r>
            <a:r>
              <a:rPr lang="ru-RU" sz="1100" dirty="0" err="1">
                <a:solidFill>
                  <a:schemeClr val="tx1"/>
                </a:solidFill>
              </a:rPr>
              <a:t>профориентационно</a:t>
            </a:r>
            <a:r>
              <a:rPr lang="ru-RU" sz="1100" dirty="0">
                <a:solidFill>
                  <a:schemeClr val="tx1"/>
                </a:solidFill>
              </a:rPr>
              <a:t>-значимые результаты обучения и воспитания.</a:t>
            </a:r>
          </a:p>
        </p:txBody>
      </p:sp>
      <p:sp>
        <p:nvSpPr>
          <p:cNvPr id="7" name="Google Shape;2237;p49"/>
          <p:cNvSpPr/>
          <p:nvPr/>
        </p:nvSpPr>
        <p:spPr>
          <a:xfrm>
            <a:off x="4535948" y="4290646"/>
            <a:ext cx="174420" cy="172649"/>
          </a:xfrm>
          <a:custGeom>
            <a:avLst/>
            <a:gdLst/>
            <a:ahLst/>
            <a:cxnLst/>
            <a:rect l="l" t="t" r="r" b="b"/>
            <a:pathLst>
              <a:path w="19273" h="19273" extrusionOk="0">
                <a:moveTo>
                  <a:pt x="12728" y="5990"/>
                </a:moveTo>
                <a:cubicBezTo>
                  <a:pt x="13161" y="5990"/>
                  <a:pt x="13595" y="6156"/>
                  <a:pt x="13925" y="6487"/>
                </a:cubicBezTo>
                <a:cubicBezTo>
                  <a:pt x="14587" y="7149"/>
                  <a:pt x="14587" y="8221"/>
                  <a:pt x="13928" y="8884"/>
                </a:cubicBezTo>
                <a:lnTo>
                  <a:pt x="10028" y="12780"/>
                </a:lnTo>
                <a:cubicBezTo>
                  <a:pt x="9709" y="13100"/>
                  <a:pt x="9278" y="13280"/>
                  <a:pt x="8830" y="13280"/>
                </a:cubicBezTo>
                <a:lnTo>
                  <a:pt x="8815" y="13280"/>
                </a:lnTo>
                <a:cubicBezTo>
                  <a:pt x="8811" y="13280"/>
                  <a:pt x="8807" y="13280"/>
                  <a:pt x="8804" y="13280"/>
                </a:cubicBezTo>
                <a:cubicBezTo>
                  <a:pt x="8362" y="13280"/>
                  <a:pt x="7936" y="13103"/>
                  <a:pt x="7622" y="12789"/>
                </a:cubicBezTo>
                <a:lnTo>
                  <a:pt x="5346" y="10528"/>
                </a:lnTo>
                <a:cubicBezTo>
                  <a:pt x="4632" y="9877"/>
                  <a:pt x="4605" y="8760"/>
                  <a:pt x="5288" y="8077"/>
                </a:cubicBezTo>
                <a:cubicBezTo>
                  <a:pt x="5620" y="7745"/>
                  <a:pt x="6053" y="7581"/>
                  <a:pt x="6485" y="7581"/>
                </a:cubicBezTo>
                <a:cubicBezTo>
                  <a:pt x="6944" y="7581"/>
                  <a:pt x="7402" y="7766"/>
                  <a:pt x="7737" y="8134"/>
                </a:cubicBezTo>
                <a:lnTo>
                  <a:pt x="8812" y="9206"/>
                </a:lnTo>
                <a:lnTo>
                  <a:pt x="11531" y="6487"/>
                </a:lnTo>
                <a:cubicBezTo>
                  <a:pt x="11861" y="6156"/>
                  <a:pt x="12294" y="5990"/>
                  <a:pt x="12728" y="5990"/>
                </a:cubicBezTo>
                <a:close/>
                <a:moveTo>
                  <a:pt x="9637" y="1"/>
                </a:moveTo>
                <a:cubicBezTo>
                  <a:pt x="7095" y="1"/>
                  <a:pt x="4686" y="1012"/>
                  <a:pt x="2849" y="2849"/>
                </a:cubicBezTo>
                <a:cubicBezTo>
                  <a:pt x="1013" y="4686"/>
                  <a:pt x="1" y="7098"/>
                  <a:pt x="1" y="9637"/>
                </a:cubicBezTo>
                <a:cubicBezTo>
                  <a:pt x="1" y="12175"/>
                  <a:pt x="1013" y="14587"/>
                  <a:pt x="2849" y="16424"/>
                </a:cubicBezTo>
                <a:cubicBezTo>
                  <a:pt x="4686" y="18261"/>
                  <a:pt x="7095" y="19273"/>
                  <a:pt x="9637" y="19273"/>
                </a:cubicBezTo>
                <a:cubicBezTo>
                  <a:pt x="12175" y="19273"/>
                  <a:pt x="14584" y="18261"/>
                  <a:pt x="16421" y="16424"/>
                </a:cubicBezTo>
                <a:cubicBezTo>
                  <a:pt x="18258" y="14587"/>
                  <a:pt x="19273" y="12175"/>
                  <a:pt x="19273" y="9637"/>
                </a:cubicBezTo>
                <a:cubicBezTo>
                  <a:pt x="19273" y="7098"/>
                  <a:pt x="18258" y="4686"/>
                  <a:pt x="16421" y="2849"/>
                </a:cubicBezTo>
                <a:cubicBezTo>
                  <a:pt x="14584" y="1012"/>
                  <a:pt x="12175" y="1"/>
                  <a:pt x="9637" y="1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86953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35937680-0052-4FC0-AE22-A8E7E319E6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Содержательный раздел ООП СОО / ООП ООО</a:t>
            </a:r>
            <a:br>
              <a:rPr lang="ru-RU" dirty="0"/>
            </a:br>
            <a:r>
              <a:rPr lang="ru-RU" dirty="0"/>
              <a:t>Подраздел: Рабочие программы курсов внеурочной деятельности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29021" t="7832" r="29651" b="3652"/>
          <a:stretch/>
        </p:blipFill>
        <p:spPr>
          <a:xfrm>
            <a:off x="242988" y="1137149"/>
            <a:ext cx="2997550" cy="3609890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9720" t="7584" r="31539" b="4895"/>
          <a:stretch/>
        </p:blipFill>
        <p:spPr>
          <a:xfrm>
            <a:off x="2544973" y="1298064"/>
            <a:ext cx="3024554" cy="3622183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C30EAB-D95D-BBBE-26F1-75CB8EE1B872}"/>
              </a:ext>
            </a:extLst>
          </p:cNvPr>
          <p:cNvSpPr txBox="1"/>
          <p:nvPr/>
        </p:nvSpPr>
        <p:spPr bwMode="auto">
          <a:xfrm>
            <a:off x="5896721" y="1298064"/>
            <a:ext cx="3004291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Важно! </a:t>
            </a:r>
            <a:r>
              <a:rPr lang="ru-RU" sz="1200" b="1" dirty="0">
                <a:solidFill>
                  <a:schemeClr val="tx1"/>
                </a:solidFill>
              </a:rPr>
              <a:t>НЕ скачивать </a:t>
            </a:r>
            <a:r>
              <a:rPr lang="ru-RU" sz="1200" dirty="0">
                <a:solidFill>
                  <a:schemeClr val="tx1"/>
                </a:solidFill>
              </a:rPr>
              <a:t>с портала </a:t>
            </a:r>
          </a:p>
          <a:p>
            <a:r>
              <a:rPr lang="ru-RU" sz="1200" dirty="0">
                <a:solidFill>
                  <a:schemeClr val="tx1"/>
                </a:solidFill>
              </a:rPr>
              <a:t>«Единое содержание общего образования» федеральную рабочую программу «Россия – мои горизонты».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chemeClr val="tx1"/>
                </a:solidFill>
              </a:rPr>
              <a:t>В ООП ООО и ООП СОО «положить» региональные программы.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458" y="2714177"/>
            <a:ext cx="3024554" cy="220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56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FF93045-DCB4-457C-A3D7-405159B57E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Содержательный раздел ООП СОО / ООП ООО</a:t>
            </a:r>
            <a:br>
              <a:rPr lang="ru-RU" dirty="0"/>
            </a:br>
            <a:r>
              <a:rPr lang="ru-RU" dirty="0"/>
              <a:t>Подраздел: Рабочие программы курсов внеурочной деятельности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2570" t="15678" r="6597" b="12531"/>
          <a:stretch/>
        </p:blipFill>
        <p:spPr>
          <a:xfrm>
            <a:off x="2492752" y="1000400"/>
            <a:ext cx="3212684" cy="4028242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7292" t="15432" r="54583" b="10247"/>
          <a:stretch/>
        </p:blipFill>
        <p:spPr>
          <a:xfrm>
            <a:off x="5878482" y="952991"/>
            <a:ext cx="3126864" cy="4027096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C30EAB-D95D-BBBE-26F1-75CB8EE1B872}"/>
              </a:ext>
            </a:extLst>
          </p:cNvPr>
          <p:cNvSpPr txBox="1"/>
          <p:nvPr/>
        </p:nvSpPr>
        <p:spPr bwMode="auto">
          <a:xfrm>
            <a:off x="138654" y="904436"/>
            <a:ext cx="221885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8900"/>
            <a:r>
              <a:rPr lang="ru-RU" sz="1200" dirty="0">
                <a:solidFill>
                  <a:schemeClr val="tx1"/>
                </a:solidFill>
              </a:rPr>
              <a:t>В ООП СОО /ООП ООО «положить» региональные рабочие программы Курса.</a:t>
            </a:r>
          </a:p>
          <a:p>
            <a:pPr indent="88900"/>
            <a:r>
              <a:rPr lang="ru-RU" sz="1200" dirty="0">
                <a:solidFill>
                  <a:srgbClr val="C00000"/>
                </a:solidFill>
              </a:rPr>
              <a:t>Важно! </a:t>
            </a:r>
            <a:r>
              <a:rPr lang="ru-RU" sz="1200" dirty="0">
                <a:solidFill>
                  <a:schemeClr val="tx1"/>
                </a:solidFill>
              </a:rPr>
              <a:t>Календарно-тематическое планирование Курса брать только из региональных программ.</a:t>
            </a:r>
          </a:p>
          <a:p>
            <a:pPr indent="88900">
              <a:spcBef>
                <a:spcPts val="600"/>
              </a:spcBef>
            </a:pPr>
            <a:r>
              <a:rPr lang="ru-RU" sz="1100" dirty="0"/>
              <a:t>Региональные темы дополняют программу, но не заменяют ключевые федеральные темы.</a:t>
            </a:r>
          </a:p>
          <a:p>
            <a:pPr indent="88900">
              <a:spcBef>
                <a:spcPts val="600"/>
              </a:spcBef>
            </a:pPr>
            <a:r>
              <a:rPr lang="ru-RU" sz="1100" dirty="0"/>
              <a:t>Материалы федеральных занятий – на портале «Билет в будущее» (</a:t>
            </a:r>
            <a:r>
              <a:rPr lang="en-US" sz="1000" dirty="0">
                <a:hlinkClick r:id="rId4"/>
              </a:rPr>
              <a:t>https://kb.bvbinfo.ru/</a:t>
            </a:r>
            <a:r>
              <a:rPr lang="ru-RU" sz="1100" dirty="0"/>
              <a:t>), материалы региональных занятий – на сайте КУРО (</a:t>
            </a:r>
            <a:r>
              <a:rPr lang="en-US" sz="1000" dirty="0">
                <a:hlinkClick r:id="rId5"/>
              </a:rPr>
              <a:t>https://mo-kuro.ru/edinaia-model-proforientatsii-bilet-v-budushchee#blocks=210</a:t>
            </a:r>
            <a:r>
              <a:rPr lang="ru-RU" sz="1100" dirty="0"/>
              <a:t>).</a:t>
            </a:r>
          </a:p>
          <a:p>
            <a:pPr indent="88900">
              <a:spcBef>
                <a:spcPts val="600"/>
              </a:spcBef>
            </a:pPr>
            <a:r>
              <a:rPr lang="ru-RU" sz="800" dirty="0"/>
              <a:t>См. Рабочие программы «Россия – мои горизонты» (Московская область) (основное общее образование, среднее общее образование).</a:t>
            </a:r>
          </a:p>
        </p:txBody>
      </p:sp>
      <p:sp>
        <p:nvSpPr>
          <p:cNvPr id="8" name="Google Shape;2238;p49"/>
          <p:cNvSpPr/>
          <p:nvPr/>
        </p:nvSpPr>
        <p:spPr>
          <a:xfrm>
            <a:off x="138654" y="2314786"/>
            <a:ext cx="97937" cy="108705"/>
          </a:xfrm>
          <a:custGeom>
            <a:avLst/>
            <a:gdLst/>
            <a:ahLst/>
            <a:cxnLst/>
            <a:rect l="l" t="t" r="r" b="b"/>
            <a:pathLst>
              <a:path w="7604" h="5030" extrusionOk="0">
                <a:moveTo>
                  <a:pt x="6852" y="0"/>
                </a:moveTo>
                <a:cubicBezTo>
                  <a:pt x="6851" y="0"/>
                  <a:pt x="6850" y="0"/>
                  <a:pt x="6848" y="0"/>
                </a:cubicBezTo>
                <a:cubicBezTo>
                  <a:pt x="6698" y="0"/>
                  <a:pt x="6556" y="57"/>
                  <a:pt x="6451" y="163"/>
                </a:cubicBezTo>
                <a:lnTo>
                  <a:pt x="3334" y="3279"/>
                </a:lnTo>
                <a:cubicBezTo>
                  <a:pt x="3224" y="3391"/>
                  <a:pt x="3080" y="3447"/>
                  <a:pt x="2935" y="3447"/>
                </a:cubicBezTo>
                <a:cubicBezTo>
                  <a:pt x="2791" y="3447"/>
                  <a:pt x="2646" y="3391"/>
                  <a:pt x="2536" y="3279"/>
                </a:cubicBezTo>
                <a:cubicBezTo>
                  <a:pt x="2533" y="3279"/>
                  <a:pt x="2533" y="3279"/>
                  <a:pt x="2530" y="3276"/>
                </a:cubicBezTo>
                <a:cubicBezTo>
                  <a:pt x="2521" y="3267"/>
                  <a:pt x="2509" y="3255"/>
                  <a:pt x="2497" y="3246"/>
                </a:cubicBezTo>
                <a:lnTo>
                  <a:pt x="1061" y="1810"/>
                </a:lnTo>
                <a:cubicBezTo>
                  <a:pt x="948" y="1678"/>
                  <a:pt x="789" y="1611"/>
                  <a:pt x="629" y="1611"/>
                </a:cubicBezTo>
                <a:cubicBezTo>
                  <a:pt x="486" y="1611"/>
                  <a:pt x="342" y="1666"/>
                  <a:pt x="233" y="1777"/>
                </a:cubicBezTo>
                <a:cubicBezTo>
                  <a:pt x="1" y="2009"/>
                  <a:pt x="16" y="2391"/>
                  <a:pt x="266" y="2605"/>
                </a:cubicBezTo>
                <a:lnTo>
                  <a:pt x="2542" y="4869"/>
                </a:lnTo>
                <a:cubicBezTo>
                  <a:pt x="2645" y="4972"/>
                  <a:pt x="2782" y="5029"/>
                  <a:pt x="2926" y="5029"/>
                </a:cubicBezTo>
                <a:cubicBezTo>
                  <a:pt x="2929" y="5029"/>
                  <a:pt x="2933" y="5029"/>
                  <a:pt x="2937" y="5029"/>
                </a:cubicBezTo>
                <a:lnTo>
                  <a:pt x="2943" y="5029"/>
                </a:lnTo>
                <a:cubicBezTo>
                  <a:pt x="3096" y="5029"/>
                  <a:pt x="3241" y="4969"/>
                  <a:pt x="3352" y="4860"/>
                </a:cubicBezTo>
                <a:lnTo>
                  <a:pt x="7249" y="964"/>
                </a:lnTo>
                <a:cubicBezTo>
                  <a:pt x="7603" y="606"/>
                  <a:pt x="7352" y="0"/>
                  <a:pt x="6852" y="0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  <p:sp>
        <p:nvSpPr>
          <p:cNvPr id="9" name="Google Shape;2238;p49"/>
          <p:cNvSpPr/>
          <p:nvPr/>
        </p:nvSpPr>
        <p:spPr>
          <a:xfrm>
            <a:off x="180215" y="3092878"/>
            <a:ext cx="97939" cy="96328"/>
          </a:xfrm>
          <a:custGeom>
            <a:avLst/>
            <a:gdLst/>
            <a:ahLst/>
            <a:cxnLst/>
            <a:rect l="l" t="t" r="r" b="b"/>
            <a:pathLst>
              <a:path w="7604" h="5030" extrusionOk="0">
                <a:moveTo>
                  <a:pt x="6852" y="0"/>
                </a:moveTo>
                <a:cubicBezTo>
                  <a:pt x="6851" y="0"/>
                  <a:pt x="6850" y="0"/>
                  <a:pt x="6848" y="0"/>
                </a:cubicBezTo>
                <a:cubicBezTo>
                  <a:pt x="6698" y="0"/>
                  <a:pt x="6556" y="57"/>
                  <a:pt x="6451" y="163"/>
                </a:cubicBezTo>
                <a:lnTo>
                  <a:pt x="3334" y="3279"/>
                </a:lnTo>
                <a:cubicBezTo>
                  <a:pt x="3224" y="3391"/>
                  <a:pt x="3080" y="3447"/>
                  <a:pt x="2935" y="3447"/>
                </a:cubicBezTo>
                <a:cubicBezTo>
                  <a:pt x="2791" y="3447"/>
                  <a:pt x="2646" y="3391"/>
                  <a:pt x="2536" y="3279"/>
                </a:cubicBezTo>
                <a:cubicBezTo>
                  <a:pt x="2533" y="3279"/>
                  <a:pt x="2533" y="3279"/>
                  <a:pt x="2530" y="3276"/>
                </a:cubicBezTo>
                <a:cubicBezTo>
                  <a:pt x="2521" y="3267"/>
                  <a:pt x="2509" y="3255"/>
                  <a:pt x="2497" y="3246"/>
                </a:cubicBezTo>
                <a:lnTo>
                  <a:pt x="1061" y="1810"/>
                </a:lnTo>
                <a:cubicBezTo>
                  <a:pt x="948" y="1678"/>
                  <a:pt x="789" y="1611"/>
                  <a:pt x="629" y="1611"/>
                </a:cubicBezTo>
                <a:cubicBezTo>
                  <a:pt x="486" y="1611"/>
                  <a:pt x="342" y="1666"/>
                  <a:pt x="233" y="1777"/>
                </a:cubicBezTo>
                <a:cubicBezTo>
                  <a:pt x="1" y="2009"/>
                  <a:pt x="16" y="2391"/>
                  <a:pt x="266" y="2605"/>
                </a:cubicBezTo>
                <a:lnTo>
                  <a:pt x="2542" y="4869"/>
                </a:lnTo>
                <a:cubicBezTo>
                  <a:pt x="2645" y="4972"/>
                  <a:pt x="2782" y="5029"/>
                  <a:pt x="2926" y="5029"/>
                </a:cubicBezTo>
                <a:cubicBezTo>
                  <a:pt x="2929" y="5029"/>
                  <a:pt x="2933" y="5029"/>
                  <a:pt x="2937" y="5029"/>
                </a:cubicBezTo>
                <a:lnTo>
                  <a:pt x="2943" y="5029"/>
                </a:lnTo>
                <a:cubicBezTo>
                  <a:pt x="3096" y="5029"/>
                  <a:pt x="3241" y="4969"/>
                  <a:pt x="3352" y="4860"/>
                </a:cubicBezTo>
                <a:lnTo>
                  <a:pt x="7249" y="964"/>
                </a:lnTo>
                <a:cubicBezTo>
                  <a:pt x="7603" y="606"/>
                  <a:pt x="7352" y="0"/>
                  <a:pt x="6852" y="0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  <p:sp>
        <p:nvSpPr>
          <p:cNvPr id="10" name="Google Shape;2237;p49"/>
          <p:cNvSpPr/>
          <p:nvPr/>
        </p:nvSpPr>
        <p:spPr>
          <a:xfrm>
            <a:off x="87496" y="4420101"/>
            <a:ext cx="185438" cy="191832"/>
          </a:xfrm>
          <a:custGeom>
            <a:avLst/>
            <a:gdLst/>
            <a:ahLst/>
            <a:cxnLst/>
            <a:rect l="l" t="t" r="r" b="b"/>
            <a:pathLst>
              <a:path w="19273" h="19273" extrusionOk="0">
                <a:moveTo>
                  <a:pt x="12728" y="5990"/>
                </a:moveTo>
                <a:cubicBezTo>
                  <a:pt x="13161" y="5990"/>
                  <a:pt x="13595" y="6156"/>
                  <a:pt x="13925" y="6487"/>
                </a:cubicBezTo>
                <a:cubicBezTo>
                  <a:pt x="14587" y="7149"/>
                  <a:pt x="14587" y="8221"/>
                  <a:pt x="13928" y="8884"/>
                </a:cubicBezTo>
                <a:lnTo>
                  <a:pt x="10028" y="12780"/>
                </a:lnTo>
                <a:cubicBezTo>
                  <a:pt x="9709" y="13100"/>
                  <a:pt x="9278" y="13280"/>
                  <a:pt x="8830" y="13280"/>
                </a:cubicBezTo>
                <a:lnTo>
                  <a:pt x="8815" y="13280"/>
                </a:lnTo>
                <a:cubicBezTo>
                  <a:pt x="8811" y="13280"/>
                  <a:pt x="8807" y="13280"/>
                  <a:pt x="8804" y="13280"/>
                </a:cubicBezTo>
                <a:cubicBezTo>
                  <a:pt x="8362" y="13280"/>
                  <a:pt x="7936" y="13103"/>
                  <a:pt x="7622" y="12789"/>
                </a:cubicBezTo>
                <a:lnTo>
                  <a:pt x="5346" y="10528"/>
                </a:lnTo>
                <a:cubicBezTo>
                  <a:pt x="4632" y="9877"/>
                  <a:pt x="4605" y="8760"/>
                  <a:pt x="5288" y="8077"/>
                </a:cubicBezTo>
                <a:cubicBezTo>
                  <a:pt x="5620" y="7745"/>
                  <a:pt x="6053" y="7581"/>
                  <a:pt x="6485" y="7581"/>
                </a:cubicBezTo>
                <a:cubicBezTo>
                  <a:pt x="6944" y="7581"/>
                  <a:pt x="7402" y="7766"/>
                  <a:pt x="7737" y="8134"/>
                </a:cubicBezTo>
                <a:lnTo>
                  <a:pt x="8812" y="9206"/>
                </a:lnTo>
                <a:lnTo>
                  <a:pt x="11531" y="6487"/>
                </a:lnTo>
                <a:cubicBezTo>
                  <a:pt x="11861" y="6156"/>
                  <a:pt x="12294" y="5990"/>
                  <a:pt x="12728" y="5990"/>
                </a:cubicBezTo>
                <a:close/>
                <a:moveTo>
                  <a:pt x="9637" y="1"/>
                </a:moveTo>
                <a:cubicBezTo>
                  <a:pt x="7095" y="1"/>
                  <a:pt x="4686" y="1012"/>
                  <a:pt x="2849" y="2849"/>
                </a:cubicBezTo>
                <a:cubicBezTo>
                  <a:pt x="1013" y="4686"/>
                  <a:pt x="1" y="7098"/>
                  <a:pt x="1" y="9637"/>
                </a:cubicBezTo>
                <a:cubicBezTo>
                  <a:pt x="1" y="12175"/>
                  <a:pt x="1013" y="14587"/>
                  <a:pt x="2849" y="16424"/>
                </a:cubicBezTo>
                <a:cubicBezTo>
                  <a:pt x="4686" y="18261"/>
                  <a:pt x="7095" y="19273"/>
                  <a:pt x="9637" y="19273"/>
                </a:cubicBezTo>
                <a:cubicBezTo>
                  <a:pt x="12175" y="19273"/>
                  <a:pt x="14584" y="18261"/>
                  <a:pt x="16421" y="16424"/>
                </a:cubicBezTo>
                <a:cubicBezTo>
                  <a:pt x="18258" y="14587"/>
                  <a:pt x="19273" y="12175"/>
                  <a:pt x="19273" y="9637"/>
                </a:cubicBezTo>
                <a:cubicBezTo>
                  <a:pt x="19273" y="7098"/>
                  <a:pt x="18258" y="4686"/>
                  <a:pt x="16421" y="2849"/>
                </a:cubicBezTo>
                <a:cubicBezTo>
                  <a:pt x="14584" y="1012"/>
                  <a:pt x="12175" y="1"/>
                  <a:pt x="9637" y="1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86808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8F00792-326B-4D6C-A0DF-C775F2C9FF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Содержательный раздел ООП СОО / ООП ООО</a:t>
            </a:r>
            <a:br>
              <a:rPr lang="ru-RU" dirty="0"/>
            </a:br>
            <a:r>
              <a:rPr lang="ru-RU" dirty="0"/>
              <a:t>Подраздел: Рабочая программа воспитания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315459" y="971950"/>
            <a:ext cx="3789750" cy="331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/>
            <a:r>
              <a:rPr lang="ru-RU" sz="1300" b="1" dirty="0">
                <a:solidFill>
                  <a:schemeClr val="tx1"/>
                </a:solidFill>
              </a:rPr>
              <a:t>Уклад образовательной организации</a:t>
            </a:r>
          </a:p>
          <a:p>
            <a:pPr marL="0"/>
            <a:r>
              <a:rPr lang="ru-RU" sz="1000" dirty="0">
                <a:solidFill>
                  <a:schemeClr val="tx1"/>
                </a:solidFill>
              </a:rPr>
              <a:t>&lt;…&gt;</a:t>
            </a:r>
            <a:endParaRPr lang="ru-RU" sz="1000" i="1" dirty="0">
              <a:solidFill>
                <a:schemeClr val="tx1"/>
              </a:solidFill>
            </a:endParaRPr>
          </a:p>
          <a:p>
            <a:pPr marL="0"/>
            <a:r>
              <a:rPr lang="ru-RU" sz="1000" dirty="0">
                <a:solidFill>
                  <a:schemeClr val="tx1"/>
                </a:solidFill>
              </a:rPr>
              <a:t>К особым условиям осуществления  воспитательной деятельности можно отнести:</a:t>
            </a:r>
          </a:p>
          <a:p>
            <a:pPr marL="0"/>
            <a:r>
              <a:rPr lang="ru-RU" sz="1000" dirty="0">
                <a:solidFill>
                  <a:schemeClr val="tx1"/>
                </a:solidFill>
              </a:rPr>
              <a:t>&lt;…&gt;</a:t>
            </a:r>
          </a:p>
          <a:p>
            <a:pPr marL="0"/>
            <a:r>
              <a:rPr lang="ru-RU" sz="1000" b="1" dirty="0">
                <a:solidFill>
                  <a:schemeClr val="tx1"/>
                </a:solidFill>
              </a:rPr>
              <a:t>– связь с профессиональными учебными заведениями, предприятиями и организациями округа и Московского региона, активное участие обучающихся в федеральных и региональных </a:t>
            </a:r>
            <a:r>
              <a:rPr lang="ru-RU" sz="1000" b="1" dirty="0" err="1">
                <a:solidFill>
                  <a:schemeClr val="tx1"/>
                </a:solidFill>
              </a:rPr>
              <a:t>профориентационных</a:t>
            </a:r>
            <a:r>
              <a:rPr lang="ru-RU" sz="1000" b="1" dirty="0">
                <a:solidFill>
                  <a:schemeClr val="tx1"/>
                </a:solidFill>
              </a:rPr>
              <a:t> проектах «Билет в будущее», «Большая перемена», и др. в целях подготовки обучающихся к осознанному выбору профессии;</a:t>
            </a:r>
          </a:p>
          <a:p>
            <a:pPr marL="0"/>
            <a:r>
              <a:rPr lang="ru-RU" sz="1000" b="1" dirty="0">
                <a:solidFill>
                  <a:schemeClr val="tx1"/>
                </a:solidFill>
              </a:rPr>
              <a:t>– обязательное проведение </a:t>
            </a:r>
            <a:r>
              <a:rPr lang="ru-RU" sz="1000" b="1" dirty="0" err="1">
                <a:solidFill>
                  <a:schemeClr val="tx1"/>
                </a:solidFill>
              </a:rPr>
              <a:t>профориентационных</a:t>
            </a:r>
            <a:r>
              <a:rPr lang="ru-RU" sz="1000" b="1" dirty="0">
                <a:solidFill>
                  <a:schemeClr val="tx1"/>
                </a:solidFill>
              </a:rPr>
              <a:t> мероприятий по выбору для обучающихся в рамках реализации Единой модели профориентации «Билет в будущее»;</a:t>
            </a:r>
          </a:p>
          <a:p>
            <a:pPr marL="0"/>
            <a:r>
              <a:rPr lang="ru-RU" sz="1000" dirty="0">
                <a:solidFill>
                  <a:schemeClr val="tx1"/>
                </a:solidFill>
              </a:rPr>
              <a:t>&lt;…&gt;</a:t>
            </a:r>
            <a:endParaRPr lang="ru-RU" sz="1000" b="1" i="1" dirty="0">
              <a:solidFill>
                <a:schemeClr val="tx1"/>
              </a:solidFill>
            </a:endParaRPr>
          </a:p>
          <a:p>
            <a:pPr marL="0"/>
            <a:endParaRPr lang="ru-RU" sz="1100" dirty="0">
              <a:solidFill>
                <a:schemeClr val="tx1"/>
              </a:solidFill>
            </a:endParaRPr>
          </a:p>
          <a:p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4591184" y="971950"/>
            <a:ext cx="3478556" cy="3145129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just">
              <a:tabLst>
                <a:tab pos="0" algn="l"/>
              </a:tabLst>
            </a:pPr>
            <a:r>
              <a:rPr lang="ru-RU" sz="1200" b="1" dirty="0"/>
              <a:t>Модули:</a:t>
            </a:r>
          </a:p>
          <a:p>
            <a:pPr algn="just">
              <a:tabLst>
                <a:tab pos="0" algn="l"/>
              </a:tabLst>
            </a:pPr>
            <a:r>
              <a:rPr lang="ru-RU" sz="1000" dirty="0"/>
              <a:t>«Классное руководство», </a:t>
            </a:r>
          </a:p>
          <a:p>
            <a:pPr algn="just">
              <a:tabLst>
                <a:tab pos="0" algn="l"/>
              </a:tabLst>
            </a:pPr>
            <a:r>
              <a:rPr lang="ru-RU" sz="1000" dirty="0"/>
              <a:t>«Внеурочная деятельность», </a:t>
            </a:r>
          </a:p>
          <a:p>
            <a:pPr algn="just">
              <a:tabLst>
                <a:tab pos="0" algn="l"/>
              </a:tabLst>
            </a:pPr>
            <a:r>
              <a:rPr lang="ru-RU" sz="1000" dirty="0"/>
              <a:t>«Внешкольные мероприятия»,</a:t>
            </a:r>
          </a:p>
          <a:p>
            <a:pPr algn="just">
              <a:tabLst>
                <a:tab pos="0" algn="l"/>
              </a:tabLst>
            </a:pPr>
            <a:r>
              <a:rPr lang="ru-RU" sz="1000" dirty="0"/>
              <a:t>«Профориентация», </a:t>
            </a:r>
          </a:p>
          <a:p>
            <a:pPr algn="just">
              <a:tabLst>
                <a:tab pos="0" algn="l"/>
              </a:tabLst>
            </a:pPr>
            <a:r>
              <a:rPr lang="ru-RU" sz="1000" dirty="0"/>
              <a:t>«Взаимодействие с родителями (законными представителями)»</a:t>
            </a:r>
          </a:p>
          <a:p>
            <a:pPr algn="just">
              <a:tabLst>
                <a:tab pos="0" algn="l"/>
              </a:tabLst>
            </a:pPr>
            <a:r>
              <a:rPr lang="ru-RU" sz="1000" dirty="0"/>
              <a:t>«Социальное партнерство»</a:t>
            </a:r>
          </a:p>
          <a:p>
            <a:pPr algn="just">
              <a:tabLst>
                <a:tab pos="0" algn="l"/>
              </a:tabLst>
            </a:pPr>
            <a:endParaRPr lang="ru-RU" sz="1000" b="1" dirty="0">
              <a:solidFill>
                <a:srgbClr val="C00000"/>
              </a:solidFill>
            </a:endParaRPr>
          </a:p>
          <a:p>
            <a:pPr algn="just">
              <a:tabLst>
                <a:tab pos="0" algn="l"/>
              </a:tabLst>
            </a:pPr>
            <a:r>
              <a:rPr lang="ru-RU" sz="1200" b="1" dirty="0">
                <a:solidFill>
                  <a:srgbClr val="C00000"/>
                </a:solidFill>
              </a:rPr>
              <a:t>Важно!</a:t>
            </a:r>
            <a:r>
              <a:rPr lang="ru-RU" sz="1200" b="1" dirty="0"/>
              <a:t> </a:t>
            </a:r>
            <a:r>
              <a:rPr lang="ru-RU" sz="1000" dirty="0"/>
              <a:t>Название модулей, которые определены федеральной рабочей программой воспитания изменять нельзя (!).</a:t>
            </a:r>
            <a:endParaRPr lang="ru-RU" sz="1000" b="1" dirty="0"/>
          </a:p>
          <a:p>
            <a:pPr algn="just">
              <a:tabLst>
                <a:tab pos="0" algn="l"/>
              </a:tabLst>
            </a:pPr>
            <a:endParaRPr lang="ru-RU"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6013">
            <a:off x="4224657" y="3027145"/>
            <a:ext cx="4476084" cy="171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007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5212800" cy="3416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6000" b="1" dirty="0">
                <a:solidFill>
                  <a:schemeClr val="tx1"/>
                </a:solidFill>
              </a:rPr>
              <a:t>Добавить:</a:t>
            </a:r>
          </a:p>
          <a:p>
            <a:r>
              <a:rPr lang="ru-RU" sz="4400" b="1" dirty="0">
                <a:solidFill>
                  <a:schemeClr val="tx1"/>
                </a:solidFill>
              </a:rPr>
              <a:t>в модули «Внеурочная деятельность» и «Профориентация» </a:t>
            </a:r>
            <a:r>
              <a:rPr lang="ru-RU" sz="4400" dirty="0">
                <a:solidFill>
                  <a:schemeClr val="tx1"/>
                </a:solidFill>
              </a:rPr>
              <a:t>информацию по реализации курса внеурочной деятельности «Россия – мои горизонты» </a:t>
            </a:r>
          </a:p>
          <a:p>
            <a:pPr marL="0" indent="0">
              <a:buNone/>
            </a:pPr>
            <a:endParaRPr lang="ru-RU" sz="2500" dirty="0"/>
          </a:p>
          <a:p>
            <a:pPr marL="0" indent="0">
              <a:buNone/>
            </a:pPr>
            <a:endParaRPr lang="ru-RU" sz="2500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2500" b="1" dirty="0"/>
          </a:p>
          <a:p>
            <a:endParaRPr lang="ru-RU" sz="4400" b="1" dirty="0">
              <a:solidFill>
                <a:schemeClr val="tx1"/>
              </a:solidFill>
            </a:endParaRPr>
          </a:p>
          <a:p>
            <a:r>
              <a:rPr lang="ru-RU" sz="4400" b="1" dirty="0">
                <a:solidFill>
                  <a:schemeClr val="tx1"/>
                </a:solidFill>
              </a:rPr>
              <a:t>в модули «Классное руководство» и «Взаимодействие с родителями (законными представителями)»:</a:t>
            </a:r>
            <a:r>
              <a:rPr lang="ru-RU" sz="4400" dirty="0">
                <a:solidFill>
                  <a:schemeClr val="tx1"/>
                </a:solidFill>
              </a:rPr>
              <a:t> организация и проведение родительских собраний по профессиональной ориентации обучающихся, ознакомлению с системой воспитания и дополнительного образования</a:t>
            </a:r>
            <a:r>
              <a:rPr lang="ru-RU" sz="4400" dirty="0"/>
              <a:t> </a:t>
            </a:r>
            <a:r>
              <a:rPr lang="ru-RU" sz="4400" b="1" dirty="0">
                <a:solidFill>
                  <a:srgbClr val="FF0000"/>
                </a:solidFill>
              </a:rPr>
              <a:t>(в ред. приказа </a:t>
            </a:r>
            <a:r>
              <a:rPr lang="ru-RU" sz="4400" b="1" dirty="0" err="1">
                <a:solidFill>
                  <a:srgbClr val="FF0000"/>
                </a:solidFill>
              </a:rPr>
              <a:t>Минпросвещения</a:t>
            </a:r>
            <a:r>
              <a:rPr lang="ru-RU" sz="4400" b="1" dirty="0">
                <a:solidFill>
                  <a:srgbClr val="FF0000"/>
                </a:solidFill>
              </a:rPr>
              <a:t> России № 704 от 09.10.2024)</a:t>
            </a:r>
          </a:p>
          <a:p>
            <a:r>
              <a:rPr lang="ru-RU" sz="4400" b="1" dirty="0">
                <a:solidFill>
                  <a:schemeClr val="tx1"/>
                </a:solidFill>
              </a:rPr>
              <a:t>в модули «Внешкольные мероприятия», «Профориентация», «Внеурочная деятельность», «Классное руководство»: </a:t>
            </a:r>
            <a:r>
              <a:rPr lang="ru-RU" sz="4400" dirty="0">
                <a:solidFill>
                  <a:schemeClr val="tx1"/>
                </a:solidFill>
              </a:rPr>
              <a:t>организация и проведение мероприятий профессионального выбора</a:t>
            </a:r>
            <a:r>
              <a:rPr lang="ru-RU" sz="4400" b="1" dirty="0">
                <a:solidFill>
                  <a:schemeClr val="tx1"/>
                </a:solidFill>
              </a:rPr>
              <a:t> </a:t>
            </a:r>
            <a:r>
              <a:rPr lang="ru-RU" sz="4400" dirty="0">
                <a:solidFill>
                  <a:schemeClr val="tx1"/>
                </a:solidFill>
              </a:rPr>
              <a:t>в рамках реализации Единой модели профориентации «Билет в будущее» </a:t>
            </a:r>
          </a:p>
          <a:p>
            <a:r>
              <a:rPr lang="ru-RU" sz="4400" b="1" dirty="0">
                <a:solidFill>
                  <a:schemeClr val="tx1"/>
                </a:solidFill>
              </a:rPr>
              <a:t>в модуль «Социальное партнерство»: </a:t>
            </a:r>
            <a:r>
              <a:rPr lang="ru-RU" sz="4400" dirty="0">
                <a:solidFill>
                  <a:schemeClr val="tx1"/>
                </a:solidFill>
              </a:rPr>
              <a:t>организация и проведение мероприятий профессионального выбора в рамках реализации Единой модели профориентации «Билет в будущее» и знакомство обучающихся (применительно к ООП) с возможностями системы дополнительного образования школы /муниципалитета.</a:t>
            </a:r>
          </a:p>
          <a:p>
            <a:r>
              <a:rPr lang="ru-RU" sz="4400" dirty="0">
                <a:solidFill>
                  <a:schemeClr val="tx1"/>
                </a:solidFill>
              </a:rPr>
              <a:t>Примерный текст модуля «Профориентация» см. «Дополнительные материалы».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BAED3C9F-F680-46A0-8835-A14BB605D3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ru-RU" sz="1200" dirty="0"/>
              <a:t>Содержательный раздел ООП СОО / ООП ООО</a:t>
            </a:r>
            <a:br>
              <a:rPr lang="ru-RU" sz="1200" dirty="0"/>
            </a:br>
            <a:r>
              <a:rPr lang="ru-RU" sz="1200" dirty="0"/>
              <a:t>Подраздел: Рабочая программа воспитания</a:t>
            </a:r>
            <a:br>
              <a:rPr lang="ru-RU" sz="1200" dirty="0"/>
            </a:br>
            <a:r>
              <a:rPr lang="ru-RU" sz="1200" dirty="0"/>
              <a:t>Содержательный раздел</a:t>
            </a:r>
          </a:p>
        </p:txBody>
      </p:sp>
      <p:sp>
        <p:nvSpPr>
          <p:cNvPr id="6" name="default_name"/>
          <p:cNvSpPr/>
          <p:nvPr/>
        </p:nvSpPr>
        <p:spPr>
          <a:xfrm rot="21599400">
            <a:off x="567975" y="2108723"/>
            <a:ext cx="4666985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ru-RU" sz="900" dirty="0">
                <a:solidFill>
                  <a:srgbClr val="9477E6"/>
                </a:solidFill>
                <a:latin typeface="Mulish" pitchFamily="2" charset="-52"/>
                <a:ea typeface="Mulish Bold" pitchFamily="34" charset="-122"/>
                <a:cs typeface="Mulish Bold" pitchFamily="34" charset="-120"/>
              </a:rPr>
              <a:t>Россия – мои горизонты (Московская область) (основное общее образование)</a:t>
            </a:r>
          </a:p>
          <a:p>
            <a:r>
              <a:rPr lang="ru-RU" sz="900" dirty="0">
                <a:solidFill>
                  <a:srgbClr val="9477E6"/>
                </a:solidFill>
                <a:latin typeface="Mulish" pitchFamily="2" charset="-52"/>
                <a:ea typeface="Mulish Bold" pitchFamily="34" charset="-122"/>
                <a:cs typeface="Mulish Bold" pitchFamily="34" charset="-120"/>
              </a:rPr>
              <a:t> Россия – мои горизонты (Московская область) (среднее общее образование)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8184" y="2084165"/>
            <a:ext cx="4876800" cy="434820"/>
          </a:xfrm>
          <a:prstGeom prst="roundRect">
            <a:avLst>
              <a:gd name="adj" fmla="val 29742"/>
            </a:avLst>
          </a:prstGeom>
          <a:noFill/>
          <a:ln w="28575">
            <a:solidFill>
              <a:srgbClr val="9477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  <a:latin typeface="Mulish" pitchFamily="2" charset="-52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843625" y="1835044"/>
            <a:ext cx="943887" cy="18656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2238;p49"/>
          <p:cNvSpPr/>
          <p:nvPr/>
        </p:nvSpPr>
        <p:spPr>
          <a:xfrm>
            <a:off x="364518" y="1540980"/>
            <a:ext cx="97937" cy="108705"/>
          </a:xfrm>
          <a:custGeom>
            <a:avLst/>
            <a:gdLst/>
            <a:ahLst/>
            <a:cxnLst/>
            <a:rect l="l" t="t" r="r" b="b"/>
            <a:pathLst>
              <a:path w="7604" h="5030" extrusionOk="0">
                <a:moveTo>
                  <a:pt x="6852" y="0"/>
                </a:moveTo>
                <a:cubicBezTo>
                  <a:pt x="6851" y="0"/>
                  <a:pt x="6850" y="0"/>
                  <a:pt x="6848" y="0"/>
                </a:cubicBezTo>
                <a:cubicBezTo>
                  <a:pt x="6698" y="0"/>
                  <a:pt x="6556" y="57"/>
                  <a:pt x="6451" y="163"/>
                </a:cubicBezTo>
                <a:lnTo>
                  <a:pt x="3334" y="3279"/>
                </a:lnTo>
                <a:cubicBezTo>
                  <a:pt x="3224" y="3391"/>
                  <a:pt x="3080" y="3447"/>
                  <a:pt x="2935" y="3447"/>
                </a:cubicBezTo>
                <a:cubicBezTo>
                  <a:pt x="2791" y="3447"/>
                  <a:pt x="2646" y="3391"/>
                  <a:pt x="2536" y="3279"/>
                </a:cubicBezTo>
                <a:cubicBezTo>
                  <a:pt x="2533" y="3279"/>
                  <a:pt x="2533" y="3279"/>
                  <a:pt x="2530" y="3276"/>
                </a:cubicBezTo>
                <a:cubicBezTo>
                  <a:pt x="2521" y="3267"/>
                  <a:pt x="2509" y="3255"/>
                  <a:pt x="2497" y="3246"/>
                </a:cubicBezTo>
                <a:lnTo>
                  <a:pt x="1061" y="1810"/>
                </a:lnTo>
                <a:cubicBezTo>
                  <a:pt x="948" y="1678"/>
                  <a:pt x="789" y="1611"/>
                  <a:pt x="629" y="1611"/>
                </a:cubicBezTo>
                <a:cubicBezTo>
                  <a:pt x="486" y="1611"/>
                  <a:pt x="342" y="1666"/>
                  <a:pt x="233" y="1777"/>
                </a:cubicBezTo>
                <a:cubicBezTo>
                  <a:pt x="1" y="2009"/>
                  <a:pt x="16" y="2391"/>
                  <a:pt x="266" y="2605"/>
                </a:cubicBezTo>
                <a:lnTo>
                  <a:pt x="2542" y="4869"/>
                </a:lnTo>
                <a:cubicBezTo>
                  <a:pt x="2645" y="4972"/>
                  <a:pt x="2782" y="5029"/>
                  <a:pt x="2926" y="5029"/>
                </a:cubicBezTo>
                <a:cubicBezTo>
                  <a:pt x="2929" y="5029"/>
                  <a:pt x="2933" y="5029"/>
                  <a:pt x="2937" y="5029"/>
                </a:cubicBezTo>
                <a:lnTo>
                  <a:pt x="2943" y="5029"/>
                </a:lnTo>
                <a:cubicBezTo>
                  <a:pt x="3096" y="5029"/>
                  <a:pt x="3241" y="4969"/>
                  <a:pt x="3352" y="4860"/>
                </a:cubicBezTo>
                <a:lnTo>
                  <a:pt x="7249" y="964"/>
                </a:lnTo>
                <a:cubicBezTo>
                  <a:pt x="7603" y="606"/>
                  <a:pt x="7352" y="0"/>
                  <a:pt x="6852" y="0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  <p:sp>
        <p:nvSpPr>
          <p:cNvPr id="11" name="Google Shape;2238;p49"/>
          <p:cNvSpPr/>
          <p:nvPr/>
        </p:nvSpPr>
        <p:spPr>
          <a:xfrm>
            <a:off x="357787" y="2620278"/>
            <a:ext cx="97937" cy="108705"/>
          </a:xfrm>
          <a:custGeom>
            <a:avLst/>
            <a:gdLst/>
            <a:ahLst/>
            <a:cxnLst/>
            <a:rect l="l" t="t" r="r" b="b"/>
            <a:pathLst>
              <a:path w="7604" h="5030" extrusionOk="0">
                <a:moveTo>
                  <a:pt x="6852" y="0"/>
                </a:moveTo>
                <a:cubicBezTo>
                  <a:pt x="6851" y="0"/>
                  <a:pt x="6850" y="0"/>
                  <a:pt x="6848" y="0"/>
                </a:cubicBezTo>
                <a:cubicBezTo>
                  <a:pt x="6698" y="0"/>
                  <a:pt x="6556" y="57"/>
                  <a:pt x="6451" y="163"/>
                </a:cubicBezTo>
                <a:lnTo>
                  <a:pt x="3334" y="3279"/>
                </a:lnTo>
                <a:cubicBezTo>
                  <a:pt x="3224" y="3391"/>
                  <a:pt x="3080" y="3447"/>
                  <a:pt x="2935" y="3447"/>
                </a:cubicBezTo>
                <a:cubicBezTo>
                  <a:pt x="2791" y="3447"/>
                  <a:pt x="2646" y="3391"/>
                  <a:pt x="2536" y="3279"/>
                </a:cubicBezTo>
                <a:cubicBezTo>
                  <a:pt x="2533" y="3279"/>
                  <a:pt x="2533" y="3279"/>
                  <a:pt x="2530" y="3276"/>
                </a:cubicBezTo>
                <a:cubicBezTo>
                  <a:pt x="2521" y="3267"/>
                  <a:pt x="2509" y="3255"/>
                  <a:pt x="2497" y="3246"/>
                </a:cubicBezTo>
                <a:lnTo>
                  <a:pt x="1061" y="1810"/>
                </a:lnTo>
                <a:cubicBezTo>
                  <a:pt x="948" y="1678"/>
                  <a:pt x="789" y="1611"/>
                  <a:pt x="629" y="1611"/>
                </a:cubicBezTo>
                <a:cubicBezTo>
                  <a:pt x="486" y="1611"/>
                  <a:pt x="342" y="1666"/>
                  <a:pt x="233" y="1777"/>
                </a:cubicBezTo>
                <a:cubicBezTo>
                  <a:pt x="1" y="2009"/>
                  <a:pt x="16" y="2391"/>
                  <a:pt x="266" y="2605"/>
                </a:cubicBezTo>
                <a:lnTo>
                  <a:pt x="2542" y="4869"/>
                </a:lnTo>
                <a:cubicBezTo>
                  <a:pt x="2645" y="4972"/>
                  <a:pt x="2782" y="5029"/>
                  <a:pt x="2926" y="5029"/>
                </a:cubicBezTo>
                <a:cubicBezTo>
                  <a:pt x="2929" y="5029"/>
                  <a:pt x="2933" y="5029"/>
                  <a:pt x="2937" y="5029"/>
                </a:cubicBezTo>
                <a:lnTo>
                  <a:pt x="2943" y="5029"/>
                </a:lnTo>
                <a:cubicBezTo>
                  <a:pt x="3096" y="5029"/>
                  <a:pt x="3241" y="4969"/>
                  <a:pt x="3352" y="4860"/>
                </a:cubicBezTo>
                <a:lnTo>
                  <a:pt x="7249" y="964"/>
                </a:lnTo>
                <a:cubicBezTo>
                  <a:pt x="7603" y="606"/>
                  <a:pt x="7352" y="0"/>
                  <a:pt x="6852" y="0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  <p:sp>
        <p:nvSpPr>
          <p:cNvPr id="12" name="Google Shape;2238;p49"/>
          <p:cNvSpPr/>
          <p:nvPr/>
        </p:nvSpPr>
        <p:spPr>
          <a:xfrm>
            <a:off x="357788" y="3380872"/>
            <a:ext cx="97937" cy="108705"/>
          </a:xfrm>
          <a:custGeom>
            <a:avLst/>
            <a:gdLst/>
            <a:ahLst/>
            <a:cxnLst/>
            <a:rect l="l" t="t" r="r" b="b"/>
            <a:pathLst>
              <a:path w="7604" h="5030" extrusionOk="0">
                <a:moveTo>
                  <a:pt x="6852" y="0"/>
                </a:moveTo>
                <a:cubicBezTo>
                  <a:pt x="6851" y="0"/>
                  <a:pt x="6850" y="0"/>
                  <a:pt x="6848" y="0"/>
                </a:cubicBezTo>
                <a:cubicBezTo>
                  <a:pt x="6698" y="0"/>
                  <a:pt x="6556" y="57"/>
                  <a:pt x="6451" y="163"/>
                </a:cubicBezTo>
                <a:lnTo>
                  <a:pt x="3334" y="3279"/>
                </a:lnTo>
                <a:cubicBezTo>
                  <a:pt x="3224" y="3391"/>
                  <a:pt x="3080" y="3447"/>
                  <a:pt x="2935" y="3447"/>
                </a:cubicBezTo>
                <a:cubicBezTo>
                  <a:pt x="2791" y="3447"/>
                  <a:pt x="2646" y="3391"/>
                  <a:pt x="2536" y="3279"/>
                </a:cubicBezTo>
                <a:cubicBezTo>
                  <a:pt x="2533" y="3279"/>
                  <a:pt x="2533" y="3279"/>
                  <a:pt x="2530" y="3276"/>
                </a:cubicBezTo>
                <a:cubicBezTo>
                  <a:pt x="2521" y="3267"/>
                  <a:pt x="2509" y="3255"/>
                  <a:pt x="2497" y="3246"/>
                </a:cubicBezTo>
                <a:lnTo>
                  <a:pt x="1061" y="1810"/>
                </a:lnTo>
                <a:cubicBezTo>
                  <a:pt x="948" y="1678"/>
                  <a:pt x="789" y="1611"/>
                  <a:pt x="629" y="1611"/>
                </a:cubicBezTo>
                <a:cubicBezTo>
                  <a:pt x="486" y="1611"/>
                  <a:pt x="342" y="1666"/>
                  <a:pt x="233" y="1777"/>
                </a:cubicBezTo>
                <a:cubicBezTo>
                  <a:pt x="1" y="2009"/>
                  <a:pt x="16" y="2391"/>
                  <a:pt x="266" y="2605"/>
                </a:cubicBezTo>
                <a:lnTo>
                  <a:pt x="2542" y="4869"/>
                </a:lnTo>
                <a:cubicBezTo>
                  <a:pt x="2645" y="4972"/>
                  <a:pt x="2782" y="5029"/>
                  <a:pt x="2926" y="5029"/>
                </a:cubicBezTo>
                <a:cubicBezTo>
                  <a:pt x="2929" y="5029"/>
                  <a:pt x="2933" y="5029"/>
                  <a:pt x="2937" y="5029"/>
                </a:cubicBezTo>
                <a:lnTo>
                  <a:pt x="2943" y="5029"/>
                </a:lnTo>
                <a:cubicBezTo>
                  <a:pt x="3096" y="5029"/>
                  <a:pt x="3241" y="4969"/>
                  <a:pt x="3352" y="4860"/>
                </a:cubicBezTo>
                <a:lnTo>
                  <a:pt x="7249" y="964"/>
                </a:lnTo>
                <a:cubicBezTo>
                  <a:pt x="7603" y="606"/>
                  <a:pt x="7352" y="0"/>
                  <a:pt x="6852" y="0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  <p:sp>
        <p:nvSpPr>
          <p:cNvPr id="13" name="Google Shape;2238;p49"/>
          <p:cNvSpPr/>
          <p:nvPr/>
        </p:nvSpPr>
        <p:spPr>
          <a:xfrm>
            <a:off x="357789" y="4029801"/>
            <a:ext cx="97937" cy="108705"/>
          </a:xfrm>
          <a:custGeom>
            <a:avLst/>
            <a:gdLst/>
            <a:ahLst/>
            <a:cxnLst/>
            <a:rect l="l" t="t" r="r" b="b"/>
            <a:pathLst>
              <a:path w="7604" h="5030" extrusionOk="0">
                <a:moveTo>
                  <a:pt x="6852" y="0"/>
                </a:moveTo>
                <a:cubicBezTo>
                  <a:pt x="6851" y="0"/>
                  <a:pt x="6850" y="0"/>
                  <a:pt x="6848" y="0"/>
                </a:cubicBezTo>
                <a:cubicBezTo>
                  <a:pt x="6698" y="0"/>
                  <a:pt x="6556" y="57"/>
                  <a:pt x="6451" y="163"/>
                </a:cubicBezTo>
                <a:lnTo>
                  <a:pt x="3334" y="3279"/>
                </a:lnTo>
                <a:cubicBezTo>
                  <a:pt x="3224" y="3391"/>
                  <a:pt x="3080" y="3447"/>
                  <a:pt x="2935" y="3447"/>
                </a:cubicBezTo>
                <a:cubicBezTo>
                  <a:pt x="2791" y="3447"/>
                  <a:pt x="2646" y="3391"/>
                  <a:pt x="2536" y="3279"/>
                </a:cubicBezTo>
                <a:cubicBezTo>
                  <a:pt x="2533" y="3279"/>
                  <a:pt x="2533" y="3279"/>
                  <a:pt x="2530" y="3276"/>
                </a:cubicBezTo>
                <a:cubicBezTo>
                  <a:pt x="2521" y="3267"/>
                  <a:pt x="2509" y="3255"/>
                  <a:pt x="2497" y="3246"/>
                </a:cubicBezTo>
                <a:lnTo>
                  <a:pt x="1061" y="1810"/>
                </a:lnTo>
                <a:cubicBezTo>
                  <a:pt x="948" y="1678"/>
                  <a:pt x="789" y="1611"/>
                  <a:pt x="629" y="1611"/>
                </a:cubicBezTo>
                <a:cubicBezTo>
                  <a:pt x="486" y="1611"/>
                  <a:pt x="342" y="1666"/>
                  <a:pt x="233" y="1777"/>
                </a:cubicBezTo>
                <a:cubicBezTo>
                  <a:pt x="1" y="2009"/>
                  <a:pt x="16" y="2391"/>
                  <a:pt x="266" y="2605"/>
                </a:cubicBezTo>
                <a:lnTo>
                  <a:pt x="2542" y="4869"/>
                </a:lnTo>
                <a:cubicBezTo>
                  <a:pt x="2645" y="4972"/>
                  <a:pt x="2782" y="5029"/>
                  <a:pt x="2926" y="5029"/>
                </a:cubicBezTo>
                <a:cubicBezTo>
                  <a:pt x="2929" y="5029"/>
                  <a:pt x="2933" y="5029"/>
                  <a:pt x="2937" y="5029"/>
                </a:cubicBezTo>
                <a:lnTo>
                  <a:pt x="2943" y="5029"/>
                </a:lnTo>
                <a:cubicBezTo>
                  <a:pt x="3096" y="5029"/>
                  <a:pt x="3241" y="4969"/>
                  <a:pt x="3352" y="4860"/>
                </a:cubicBezTo>
                <a:lnTo>
                  <a:pt x="7249" y="964"/>
                </a:lnTo>
                <a:cubicBezTo>
                  <a:pt x="7603" y="606"/>
                  <a:pt x="7352" y="0"/>
                  <a:pt x="6852" y="0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08077" y="1190100"/>
            <a:ext cx="26924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</a:rPr>
              <a:t>Важно!</a:t>
            </a:r>
            <a:r>
              <a:rPr lang="ru-RU" dirty="0"/>
              <a:t> </a:t>
            </a:r>
            <a:r>
              <a:rPr lang="ru-RU" sz="1000" dirty="0"/>
              <a:t>«</a:t>
            </a:r>
            <a:r>
              <a:rPr lang="ru-RU" sz="1000" dirty="0" err="1"/>
              <a:t>Профориентационные</a:t>
            </a:r>
            <a:r>
              <a:rPr lang="ru-RU" sz="1000" dirty="0"/>
              <a:t> часы общения» </a:t>
            </a:r>
            <a:r>
              <a:rPr lang="ru-RU" sz="1000" b="1" dirty="0"/>
              <a:t>в ООП ООО </a:t>
            </a:r>
            <a:r>
              <a:rPr lang="ru-RU" sz="1000" dirty="0"/>
              <a:t>необходимо заменить на: курс внеурочной деятельности «Россия – мои горизонты» (Московская область) (основное общее образование), мероприятия профессионального выбора и / или участие в проекте Единая модель профориентации «Билет в будущее».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25470">
            <a:off x="6397179" y="3092390"/>
            <a:ext cx="1497572" cy="1983529"/>
          </a:xfrm>
          <a:prstGeom prst="rect">
            <a:avLst/>
          </a:prstGeom>
        </p:spPr>
      </p:pic>
      <p:sp>
        <p:nvSpPr>
          <p:cNvPr id="16" name="Google Shape;2237;p49"/>
          <p:cNvSpPr/>
          <p:nvPr/>
        </p:nvSpPr>
        <p:spPr>
          <a:xfrm>
            <a:off x="277017" y="4779922"/>
            <a:ext cx="185438" cy="191832"/>
          </a:xfrm>
          <a:custGeom>
            <a:avLst/>
            <a:gdLst/>
            <a:ahLst/>
            <a:cxnLst/>
            <a:rect l="l" t="t" r="r" b="b"/>
            <a:pathLst>
              <a:path w="19273" h="19273" extrusionOk="0">
                <a:moveTo>
                  <a:pt x="12728" y="5990"/>
                </a:moveTo>
                <a:cubicBezTo>
                  <a:pt x="13161" y="5990"/>
                  <a:pt x="13595" y="6156"/>
                  <a:pt x="13925" y="6487"/>
                </a:cubicBezTo>
                <a:cubicBezTo>
                  <a:pt x="14587" y="7149"/>
                  <a:pt x="14587" y="8221"/>
                  <a:pt x="13928" y="8884"/>
                </a:cubicBezTo>
                <a:lnTo>
                  <a:pt x="10028" y="12780"/>
                </a:lnTo>
                <a:cubicBezTo>
                  <a:pt x="9709" y="13100"/>
                  <a:pt x="9278" y="13280"/>
                  <a:pt x="8830" y="13280"/>
                </a:cubicBezTo>
                <a:lnTo>
                  <a:pt x="8815" y="13280"/>
                </a:lnTo>
                <a:cubicBezTo>
                  <a:pt x="8811" y="13280"/>
                  <a:pt x="8807" y="13280"/>
                  <a:pt x="8804" y="13280"/>
                </a:cubicBezTo>
                <a:cubicBezTo>
                  <a:pt x="8362" y="13280"/>
                  <a:pt x="7936" y="13103"/>
                  <a:pt x="7622" y="12789"/>
                </a:cubicBezTo>
                <a:lnTo>
                  <a:pt x="5346" y="10528"/>
                </a:lnTo>
                <a:cubicBezTo>
                  <a:pt x="4632" y="9877"/>
                  <a:pt x="4605" y="8760"/>
                  <a:pt x="5288" y="8077"/>
                </a:cubicBezTo>
                <a:cubicBezTo>
                  <a:pt x="5620" y="7745"/>
                  <a:pt x="6053" y="7581"/>
                  <a:pt x="6485" y="7581"/>
                </a:cubicBezTo>
                <a:cubicBezTo>
                  <a:pt x="6944" y="7581"/>
                  <a:pt x="7402" y="7766"/>
                  <a:pt x="7737" y="8134"/>
                </a:cubicBezTo>
                <a:lnTo>
                  <a:pt x="8812" y="9206"/>
                </a:lnTo>
                <a:lnTo>
                  <a:pt x="11531" y="6487"/>
                </a:lnTo>
                <a:cubicBezTo>
                  <a:pt x="11861" y="6156"/>
                  <a:pt x="12294" y="5990"/>
                  <a:pt x="12728" y="5990"/>
                </a:cubicBezTo>
                <a:close/>
                <a:moveTo>
                  <a:pt x="9637" y="1"/>
                </a:moveTo>
                <a:cubicBezTo>
                  <a:pt x="7095" y="1"/>
                  <a:pt x="4686" y="1012"/>
                  <a:pt x="2849" y="2849"/>
                </a:cubicBezTo>
                <a:cubicBezTo>
                  <a:pt x="1013" y="4686"/>
                  <a:pt x="1" y="7098"/>
                  <a:pt x="1" y="9637"/>
                </a:cubicBezTo>
                <a:cubicBezTo>
                  <a:pt x="1" y="12175"/>
                  <a:pt x="1013" y="14587"/>
                  <a:pt x="2849" y="16424"/>
                </a:cubicBezTo>
                <a:cubicBezTo>
                  <a:pt x="4686" y="18261"/>
                  <a:pt x="7095" y="19273"/>
                  <a:pt x="9637" y="19273"/>
                </a:cubicBezTo>
                <a:cubicBezTo>
                  <a:pt x="12175" y="19273"/>
                  <a:pt x="14584" y="18261"/>
                  <a:pt x="16421" y="16424"/>
                </a:cubicBezTo>
                <a:cubicBezTo>
                  <a:pt x="18258" y="14587"/>
                  <a:pt x="19273" y="12175"/>
                  <a:pt x="19273" y="9637"/>
                </a:cubicBezTo>
                <a:cubicBezTo>
                  <a:pt x="19273" y="7098"/>
                  <a:pt x="18258" y="4686"/>
                  <a:pt x="16421" y="2849"/>
                </a:cubicBezTo>
                <a:cubicBezTo>
                  <a:pt x="14584" y="1012"/>
                  <a:pt x="12175" y="1"/>
                  <a:pt x="9637" y="1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535477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D564588-806B-48F9-9D06-01AADCE64E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9819" y="247693"/>
            <a:ext cx="5724361" cy="569913"/>
          </a:xfrm>
        </p:spPr>
        <p:txBody>
          <a:bodyPr>
            <a:noAutofit/>
          </a:bodyPr>
          <a:lstStyle/>
          <a:p>
            <a:r>
              <a:rPr lang="ru-RU" sz="1200" dirty="0"/>
              <a:t>Содержательный раздел ООП СОО / ООП ООО</a:t>
            </a:r>
            <a:br>
              <a:rPr lang="ru-RU" sz="1200" dirty="0"/>
            </a:br>
            <a:r>
              <a:rPr lang="ru-RU" sz="1200" dirty="0"/>
              <a:t>Подраздел: Рабочая программа воспитания</a:t>
            </a:r>
            <a:br>
              <a:rPr lang="ru-RU" sz="1200" dirty="0"/>
            </a:br>
            <a:r>
              <a:rPr lang="ru-RU" sz="1200" dirty="0"/>
              <a:t>организационный раздел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1128853" y="926022"/>
            <a:ext cx="6454913" cy="339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88900"/>
            <a:r>
              <a:rPr lang="ru-RU" sz="1300" b="1" dirty="0">
                <a:solidFill>
                  <a:schemeClr val="tx1"/>
                </a:solidFill>
              </a:rPr>
              <a:t>Кадровое обеспечение.</a:t>
            </a:r>
            <a:endParaRPr lang="ru-RU" sz="1300" dirty="0">
              <a:solidFill>
                <a:schemeClr val="tx1"/>
              </a:solidFill>
            </a:endParaRPr>
          </a:p>
          <a:p>
            <a:pPr marL="0" indent="88900">
              <a:tabLst>
                <a:tab pos="237061" algn="l"/>
              </a:tabLst>
            </a:pPr>
            <a:r>
              <a:rPr lang="ru-RU" sz="1000" dirty="0">
                <a:solidFill>
                  <a:schemeClr val="tx1"/>
                </a:solidFill>
              </a:rPr>
              <a:t>Педагогические работники реализуют рабочую  программу воспитания в рамках видов, целей и обобщенных трудовых функций профессиональной деятельности по различным должностям: учителя-предметники, … </a:t>
            </a:r>
            <a:r>
              <a:rPr lang="ru-RU" sz="1000" b="1" dirty="0">
                <a:solidFill>
                  <a:schemeClr val="tx1"/>
                </a:solidFill>
              </a:rPr>
              <a:t>педагоги-навигаторы.</a:t>
            </a:r>
          </a:p>
          <a:p>
            <a:pPr marL="0" indent="88900">
              <a:tabLst>
                <a:tab pos="355591" algn="l"/>
              </a:tabLst>
            </a:pPr>
            <a:r>
              <a:rPr lang="ru-RU" sz="1000" dirty="0">
                <a:solidFill>
                  <a:schemeClr val="tx1"/>
                </a:solidFill>
              </a:rPr>
              <a:t>&lt;…&gt;</a:t>
            </a:r>
          </a:p>
          <a:p>
            <a:pPr marL="0" indent="88900">
              <a:tabLst>
                <a:tab pos="355591" algn="l"/>
              </a:tabLst>
            </a:pPr>
            <a:r>
              <a:rPr lang="ru-RU" sz="1000" b="1" dirty="0">
                <a:solidFill>
                  <a:schemeClr val="tx1"/>
                </a:solidFill>
              </a:rPr>
              <a:t>????</a:t>
            </a:r>
            <a:r>
              <a:rPr lang="ru-RU" sz="1000" dirty="0">
                <a:solidFill>
                  <a:schemeClr val="tx1"/>
                </a:solidFill>
              </a:rPr>
              <a:t> </a:t>
            </a:r>
            <a:r>
              <a:rPr lang="ru-RU" sz="1000" b="1" dirty="0">
                <a:solidFill>
                  <a:schemeClr val="tx1"/>
                </a:solidFill>
              </a:rPr>
              <a:t>педагогов школы являются педагогами-навигаторами проекта «Билет в будущее», они прошли курсовую подготовку по ДПП ПК «Организационно-методическое обеспечение </a:t>
            </a:r>
            <a:r>
              <a:rPr lang="ru-RU" sz="1000" b="1" dirty="0" err="1">
                <a:solidFill>
                  <a:schemeClr val="tx1"/>
                </a:solidFill>
              </a:rPr>
              <a:t>профориентационной</a:t>
            </a:r>
            <a:r>
              <a:rPr lang="ru-RU" sz="1000" b="1" dirty="0">
                <a:solidFill>
                  <a:schemeClr val="tx1"/>
                </a:solidFill>
              </a:rPr>
              <a:t> деятельности педагога-навигатора в рамках реализации Всероссийского проекта "Билет в будущее"» (72ч).</a:t>
            </a:r>
          </a:p>
          <a:p>
            <a:pPr marL="0" indent="88900">
              <a:tabLst>
                <a:tab pos="355591" algn="l"/>
              </a:tabLst>
            </a:pPr>
            <a:r>
              <a:rPr lang="ru-RU" sz="1000" b="1" dirty="0">
                <a:solidFill>
                  <a:schemeClr val="tx1"/>
                </a:solidFill>
              </a:rPr>
              <a:t>???? классных руководителей прошли курсовую подготовку по ДПП ПК «Реализация единой модели </a:t>
            </a:r>
            <a:r>
              <a:rPr lang="ru-RU" sz="1000" b="1" dirty="0" err="1">
                <a:solidFill>
                  <a:schemeClr val="tx1"/>
                </a:solidFill>
              </a:rPr>
              <a:t>профориентационной</a:t>
            </a:r>
            <a:r>
              <a:rPr lang="ru-RU" sz="1000" b="1" dirty="0">
                <a:solidFill>
                  <a:schemeClr val="tx1"/>
                </a:solidFill>
              </a:rPr>
              <a:t> работы в общеобразовательной организации» (36ч).</a:t>
            </a:r>
          </a:p>
          <a:p>
            <a:pPr marL="0" indent="88900"/>
            <a:r>
              <a:rPr lang="ru-RU" sz="1000" b="1" dirty="0">
                <a:solidFill>
                  <a:schemeClr val="tx1"/>
                </a:solidFill>
              </a:rPr>
              <a:t>Нормативно-методическое обеспечение.</a:t>
            </a:r>
          </a:p>
          <a:p>
            <a:pPr marL="0" indent="88900"/>
            <a:r>
              <a:rPr lang="ru-RU" sz="1000" dirty="0">
                <a:solidFill>
                  <a:schemeClr val="tx1"/>
                </a:solidFill>
              </a:rPr>
              <a:t>Для организации полноценной воспитательной деятельности заключены Соглашения с социальными партнерами, составлены локальные нормативные акты, регламентирующие воспитательную работу:</a:t>
            </a:r>
          </a:p>
          <a:p>
            <a:pPr marL="0" indent="88900"/>
            <a:r>
              <a:rPr lang="ru-RU" sz="1000" dirty="0">
                <a:solidFill>
                  <a:schemeClr val="tx1"/>
                </a:solidFill>
              </a:rPr>
              <a:t>&lt;…&gt;</a:t>
            </a:r>
          </a:p>
          <a:p>
            <a:pPr marL="0" indent="88900"/>
            <a:r>
              <a:rPr lang="ru-RU" sz="1000" b="1" dirty="0">
                <a:solidFill>
                  <a:schemeClr val="tx1"/>
                </a:solidFill>
              </a:rPr>
              <a:t>Положение о реализации Единой модели профориентации в МБОУ СОШ № </a:t>
            </a:r>
            <a:r>
              <a:rPr lang="ru-RU" sz="1000" b="1" dirty="0">
                <a:solidFill>
                  <a:srgbClr val="C00000"/>
                </a:solidFill>
              </a:rPr>
              <a:t>????</a:t>
            </a:r>
            <a:r>
              <a:rPr lang="ru-RU" sz="1000" b="1" dirty="0">
                <a:solidFill>
                  <a:schemeClr val="tx1"/>
                </a:solidFill>
              </a:rPr>
              <a:t>;</a:t>
            </a:r>
          </a:p>
          <a:p>
            <a:pPr marL="0" indent="88900"/>
            <a:r>
              <a:rPr lang="ru-RU" sz="1000" dirty="0">
                <a:solidFill>
                  <a:schemeClr val="tx1"/>
                </a:solidFill>
              </a:rPr>
              <a:t>&lt;…&gt;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19" y="3301833"/>
            <a:ext cx="5288173" cy="184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11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7F2CE71-EF2C-41B8-B8A7-563D9D0CB7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Организационный раздел ООП СОО / ООП ООО</a:t>
            </a:r>
            <a:br>
              <a:rPr lang="ru-RU" dirty="0"/>
            </a:br>
            <a:r>
              <a:rPr lang="ru-RU" dirty="0"/>
              <a:t>Подраздел: План внеурочной деятельности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C30EAB-D95D-BBBE-26F1-75CB8EE1B872}"/>
              </a:ext>
            </a:extLst>
          </p:cNvPr>
          <p:cNvSpPr txBox="1"/>
          <p:nvPr/>
        </p:nvSpPr>
        <p:spPr bwMode="auto">
          <a:xfrm>
            <a:off x="413510" y="897231"/>
            <a:ext cx="3956711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Важно! </a:t>
            </a:r>
            <a:r>
              <a:rPr lang="ru-RU" dirty="0">
                <a:solidFill>
                  <a:schemeClr val="tx1"/>
                </a:solidFill>
              </a:rPr>
              <a:t>Включить в Пояснительную записку Плана внеурочной деятельности: </a:t>
            </a:r>
          </a:p>
          <a:p>
            <a:pPr indent="88900"/>
            <a:r>
              <a:rPr lang="ru-RU" sz="1000" dirty="0"/>
              <a:t>Внеурочные занятия курса «Россия – мои горизонты» </a:t>
            </a:r>
            <a:r>
              <a:rPr lang="ru-RU" sz="1000" b="1" dirty="0"/>
              <a:t>(Московская область) (среднее общее образование) </a:t>
            </a:r>
            <a:r>
              <a:rPr lang="ru-RU" sz="1000" dirty="0"/>
              <a:t>направлены на формирование готовности обучающихся к профессиональному самоопределению, приобретение навыков и умений карьерной грамотности и других компетенций, необходимых для осуществления всех этапов карьерной </a:t>
            </a:r>
            <a:r>
              <a:rPr lang="ru-RU" sz="1000" dirty="0" err="1"/>
              <a:t>самонавигации</a:t>
            </a:r>
            <a:r>
              <a:rPr lang="ru-RU" sz="1000" dirty="0"/>
              <a:t>, приобретение и осмысления </a:t>
            </a:r>
            <a:r>
              <a:rPr lang="ru-RU" sz="1000" dirty="0" err="1"/>
              <a:t>профориентационно</a:t>
            </a:r>
            <a:r>
              <a:rPr lang="ru-RU" sz="1000" dirty="0"/>
              <a:t> значимого опыта.</a:t>
            </a:r>
          </a:p>
          <a:p>
            <a:pPr indent="88900"/>
            <a:r>
              <a:rPr lang="ru-RU" sz="1000" dirty="0"/>
              <a:t>Основной формат внеурочных занятий «Россия – мои горизонты» </a:t>
            </a:r>
            <a:r>
              <a:rPr lang="ru-RU" sz="1000" b="1" dirty="0"/>
              <a:t>(Московская область) (среднее общее образование) </a:t>
            </a:r>
            <a:r>
              <a:rPr lang="ru-RU" sz="1000" dirty="0"/>
              <a:t>– </a:t>
            </a:r>
            <a:r>
              <a:rPr lang="ru-RU" sz="1000" dirty="0" err="1"/>
              <a:t>профориентационное</a:t>
            </a:r>
            <a:r>
              <a:rPr lang="ru-RU" sz="1000" dirty="0"/>
              <a:t> занятие. </a:t>
            </a:r>
          </a:p>
          <a:p>
            <a:pPr indent="88900"/>
            <a:r>
              <a:rPr lang="ru-RU" sz="1000" dirty="0"/>
              <a:t>Основные темы занятий связаны с востребованными профессиями реального сектора экономики, а также с выдающимися достижениями России и Подмосковья в отраслях промышленности, цифровых технологиях, инженерном деле, государственном управлении и общественной безопасности, медицине и здравоохранении, </a:t>
            </a:r>
            <a:r>
              <a:rPr lang="ru-RU" sz="1000" dirty="0" err="1"/>
              <a:t>агросфере</a:t>
            </a:r>
            <a:r>
              <a:rPr lang="ru-RU" sz="1000" dirty="0"/>
              <a:t>, социальном развитии, туризме, креативных индустриях и других отраслях экономики </a:t>
            </a:r>
            <a:r>
              <a:rPr lang="ru-RU" sz="800" b="1" dirty="0">
                <a:solidFill>
                  <a:srgbClr val="FF0000"/>
                </a:solidFill>
              </a:rPr>
              <a:t>(в ред. приказа </a:t>
            </a:r>
            <a:r>
              <a:rPr lang="ru-RU" sz="800" b="1" dirty="0" err="1">
                <a:solidFill>
                  <a:srgbClr val="FF0000"/>
                </a:solidFill>
              </a:rPr>
              <a:t>Минпросвещения</a:t>
            </a:r>
            <a:r>
              <a:rPr lang="ru-RU" sz="800" b="1" dirty="0">
                <a:solidFill>
                  <a:srgbClr val="FF0000"/>
                </a:solidFill>
              </a:rPr>
              <a:t> России № 704 от 09.10.2024)</a:t>
            </a:r>
            <a:r>
              <a:rPr lang="ru-RU" sz="800" dirty="0"/>
              <a:t>.</a:t>
            </a:r>
          </a:p>
          <a:p>
            <a:endParaRPr lang="ru-RU" sz="1200" dirty="0">
              <a:solidFill>
                <a:schemeClr val="tx1"/>
              </a:solidFill>
            </a:endParaRPr>
          </a:p>
          <a:p>
            <a:r>
              <a:rPr lang="ru-RU" sz="1000" dirty="0"/>
              <a:t>См. «Дополнительные материалы».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54825" t="16535" r="11049" b="9496"/>
          <a:stretch/>
        </p:blipFill>
        <p:spPr>
          <a:xfrm>
            <a:off x="5222819" y="987974"/>
            <a:ext cx="3235569" cy="39901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Google Shape;2237;p49"/>
          <p:cNvSpPr/>
          <p:nvPr/>
        </p:nvSpPr>
        <p:spPr>
          <a:xfrm>
            <a:off x="320791" y="4589585"/>
            <a:ext cx="185438" cy="191832"/>
          </a:xfrm>
          <a:custGeom>
            <a:avLst/>
            <a:gdLst/>
            <a:ahLst/>
            <a:cxnLst/>
            <a:rect l="l" t="t" r="r" b="b"/>
            <a:pathLst>
              <a:path w="19273" h="19273" extrusionOk="0">
                <a:moveTo>
                  <a:pt x="12728" y="5990"/>
                </a:moveTo>
                <a:cubicBezTo>
                  <a:pt x="13161" y="5990"/>
                  <a:pt x="13595" y="6156"/>
                  <a:pt x="13925" y="6487"/>
                </a:cubicBezTo>
                <a:cubicBezTo>
                  <a:pt x="14587" y="7149"/>
                  <a:pt x="14587" y="8221"/>
                  <a:pt x="13928" y="8884"/>
                </a:cubicBezTo>
                <a:lnTo>
                  <a:pt x="10028" y="12780"/>
                </a:lnTo>
                <a:cubicBezTo>
                  <a:pt x="9709" y="13100"/>
                  <a:pt x="9278" y="13280"/>
                  <a:pt x="8830" y="13280"/>
                </a:cubicBezTo>
                <a:lnTo>
                  <a:pt x="8815" y="13280"/>
                </a:lnTo>
                <a:cubicBezTo>
                  <a:pt x="8811" y="13280"/>
                  <a:pt x="8807" y="13280"/>
                  <a:pt x="8804" y="13280"/>
                </a:cubicBezTo>
                <a:cubicBezTo>
                  <a:pt x="8362" y="13280"/>
                  <a:pt x="7936" y="13103"/>
                  <a:pt x="7622" y="12789"/>
                </a:cubicBezTo>
                <a:lnTo>
                  <a:pt x="5346" y="10528"/>
                </a:lnTo>
                <a:cubicBezTo>
                  <a:pt x="4632" y="9877"/>
                  <a:pt x="4605" y="8760"/>
                  <a:pt x="5288" y="8077"/>
                </a:cubicBezTo>
                <a:cubicBezTo>
                  <a:pt x="5620" y="7745"/>
                  <a:pt x="6053" y="7581"/>
                  <a:pt x="6485" y="7581"/>
                </a:cubicBezTo>
                <a:cubicBezTo>
                  <a:pt x="6944" y="7581"/>
                  <a:pt x="7402" y="7766"/>
                  <a:pt x="7737" y="8134"/>
                </a:cubicBezTo>
                <a:lnTo>
                  <a:pt x="8812" y="9206"/>
                </a:lnTo>
                <a:lnTo>
                  <a:pt x="11531" y="6487"/>
                </a:lnTo>
                <a:cubicBezTo>
                  <a:pt x="11861" y="6156"/>
                  <a:pt x="12294" y="5990"/>
                  <a:pt x="12728" y="5990"/>
                </a:cubicBezTo>
                <a:close/>
                <a:moveTo>
                  <a:pt x="9637" y="1"/>
                </a:moveTo>
                <a:cubicBezTo>
                  <a:pt x="7095" y="1"/>
                  <a:pt x="4686" y="1012"/>
                  <a:pt x="2849" y="2849"/>
                </a:cubicBezTo>
                <a:cubicBezTo>
                  <a:pt x="1013" y="4686"/>
                  <a:pt x="1" y="7098"/>
                  <a:pt x="1" y="9637"/>
                </a:cubicBezTo>
                <a:cubicBezTo>
                  <a:pt x="1" y="12175"/>
                  <a:pt x="1013" y="14587"/>
                  <a:pt x="2849" y="16424"/>
                </a:cubicBezTo>
                <a:cubicBezTo>
                  <a:pt x="4686" y="18261"/>
                  <a:pt x="7095" y="19273"/>
                  <a:pt x="9637" y="19273"/>
                </a:cubicBezTo>
                <a:cubicBezTo>
                  <a:pt x="12175" y="19273"/>
                  <a:pt x="14584" y="18261"/>
                  <a:pt x="16421" y="16424"/>
                </a:cubicBezTo>
                <a:cubicBezTo>
                  <a:pt x="18258" y="14587"/>
                  <a:pt x="19273" y="12175"/>
                  <a:pt x="19273" y="9637"/>
                </a:cubicBezTo>
                <a:cubicBezTo>
                  <a:pt x="19273" y="7098"/>
                  <a:pt x="18258" y="4686"/>
                  <a:pt x="16421" y="2849"/>
                </a:cubicBezTo>
                <a:cubicBezTo>
                  <a:pt x="14584" y="1012"/>
                  <a:pt x="12175" y="1"/>
                  <a:pt x="9637" y="1"/>
                </a:cubicBezTo>
                <a:close/>
              </a:path>
            </a:pathLst>
          </a:custGeom>
          <a:solidFill>
            <a:srgbClr val="4285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435D74"/>
              </a:solidFill>
              <a:latin typeface="Mulish" pitchFamily="2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699">
            <a:off x="2723822" y="4336823"/>
            <a:ext cx="2035517" cy="69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30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EF82654E-8366-C91A-5117-71D818488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Спасибо за внимание!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Контакты: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Усова Светлана Николаевна, 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</a:rPr>
              <a:t>канд.пед.наук</a:t>
            </a:r>
            <a:r>
              <a:rPr lang="ru-RU" dirty="0">
                <a:solidFill>
                  <a:schemeClr val="tx1"/>
                </a:solidFill>
              </a:rPr>
              <a:t>., доцент кафедры психологии и педагогики КУРО</a:t>
            </a:r>
            <a:endParaRPr lang="ru-RU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50B1A251-25E9-4808-AC2A-B9E9D18D15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F4002E-1806-2B50-54FC-9471CAA2AC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854" t="-3214" r="26471" b="81541"/>
          <a:stretch>
            <a:fillRect/>
          </a:stretch>
        </p:blipFill>
        <p:spPr>
          <a:xfrm>
            <a:off x="2537598" y="2181071"/>
            <a:ext cx="886671" cy="893914"/>
          </a:xfrm>
          <a:prstGeom prst="rect">
            <a:avLst/>
          </a:prstGeom>
        </p:spPr>
      </p:pic>
      <p:sp>
        <p:nvSpPr>
          <p:cNvPr id="5" name="Скругленный прямоугольник 6">
            <a:extLst>
              <a:ext uri="{FF2B5EF4-FFF2-40B4-BE49-F238E27FC236}">
                <a16:creationId xmlns:a16="http://schemas.microsoft.com/office/drawing/2014/main" id="{E652B0A2-7992-A9EB-6938-CE24732F4C72}"/>
              </a:ext>
            </a:extLst>
          </p:cNvPr>
          <p:cNvSpPr txBox="1">
            <a:spLocks/>
          </p:cNvSpPr>
          <p:nvPr/>
        </p:nvSpPr>
        <p:spPr bwMode="auto">
          <a:xfrm>
            <a:off x="3583019" y="3414613"/>
            <a:ext cx="2331807" cy="454002"/>
          </a:xfrm>
          <a:prstGeom prst="roundRect">
            <a:avLst>
              <a:gd name="adj" fmla="val 18746"/>
            </a:avLst>
          </a:prstGeom>
          <a:solidFill>
            <a:srgbClr val="4285F4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425" tIns="91425" rIns="91425" bIns="91425" rtlCol="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/>
            <a:r>
              <a:rPr lang="ru-RU" sz="1100" b="1" dirty="0">
                <a:solidFill>
                  <a:schemeClr val="bg1"/>
                </a:solidFill>
                <a:latin typeface="Mulish" pitchFamily="2" charset="-52"/>
              </a:rPr>
              <a:t>е-</a:t>
            </a:r>
            <a:r>
              <a:rPr lang="en-US" sz="1100" b="1" dirty="0">
                <a:solidFill>
                  <a:schemeClr val="bg1"/>
                </a:solidFill>
                <a:latin typeface="Mulish" pitchFamily="2" charset="-52"/>
              </a:rPr>
              <a:t>mail:</a:t>
            </a:r>
            <a:r>
              <a:rPr lang="ru-RU" sz="1100" b="1" dirty="0">
                <a:solidFill>
                  <a:schemeClr val="bg1"/>
                </a:solidFill>
                <a:latin typeface="Mulish" pitchFamily="2" charset="-52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Mulish" pitchFamily="2" charset="-52"/>
              </a:rPr>
              <a:t>usova_sn@mo-kuro.ru</a:t>
            </a:r>
            <a:r>
              <a:rPr lang="ru-RU" sz="1100" b="1" dirty="0">
                <a:solidFill>
                  <a:schemeClr val="bg1"/>
                </a:solidFill>
                <a:latin typeface="Mulish" pitchFamily="2" charset="-52"/>
              </a:rPr>
              <a:t> </a:t>
            </a:r>
            <a:endParaRPr lang="en-US" sz="1100" b="1" dirty="0">
              <a:solidFill>
                <a:schemeClr val="bg1"/>
              </a:solidFill>
              <a:latin typeface="Mulish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110179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3B0024-5EFA-45FC-BE0E-A320F491A95F}"/>
              </a:ext>
            </a:extLst>
          </p:cNvPr>
          <p:cNvSpPr/>
          <p:nvPr/>
        </p:nvSpPr>
        <p:spPr>
          <a:xfrm>
            <a:off x="659365" y="2449596"/>
            <a:ext cx="46492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Важно знать: Алгоритмы оказания помощи детям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 подросткам в кризисных состояниях.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06B5F7-0131-44A9-8EBF-265A5874A44B}"/>
              </a:ext>
            </a:extLst>
          </p:cNvPr>
          <p:cNvSpPr/>
          <p:nvPr/>
        </p:nvSpPr>
        <p:spPr>
          <a:xfrm>
            <a:off x="2400300" y="4080535"/>
            <a:ext cx="36449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Филатова Александра Владимировна, Доцент кафедры психологии и педагогики КУРО, канд. филос. наук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2F4B2AF-70C1-4D04-8D98-B6A27B87F49C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2112A2-4450-4018-86FB-D45D3FF38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3B80E7-ED68-4B09-949C-D32B2D28D087}"/>
              </a:ext>
            </a:extLst>
          </p:cNvPr>
          <p:cNvSpPr txBox="1"/>
          <p:nvPr/>
        </p:nvSpPr>
        <p:spPr bwMode="auto">
          <a:xfrm>
            <a:off x="553980" y="1428332"/>
            <a:ext cx="2348720" cy="329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</a:t>
            </a:r>
          </a:p>
        </p:txBody>
      </p:sp>
    </p:spTree>
    <p:extLst>
      <p:ext uri="{BB962C8B-B14F-4D97-AF65-F5344CB8AC3E}">
        <p14:creationId xmlns:p14="http://schemas.microsoft.com/office/powerpoint/2010/main" val="1239203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>
            <a:extLst>
              <a:ext uri="{FF2B5EF4-FFF2-40B4-BE49-F238E27FC236}">
                <a16:creationId xmlns:a16="http://schemas.microsoft.com/office/drawing/2014/main" id="{86D95C42-0222-FF74-9AD5-8036BCC58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wrap="square">
            <a:normAutofit/>
          </a:bodyPr>
          <a:lstStyle/>
          <a:p>
            <a:pPr marL="400047" indent="-285750" algn="just">
              <a:buFont typeface="Arial" panose="020B0604020202020204" pitchFamily="34" charset="0"/>
              <a:buChar char="•"/>
            </a:pPr>
            <a:r>
              <a:rPr sz="1800" dirty="0" err="1"/>
              <a:t>Это</a:t>
            </a:r>
            <a:r>
              <a:rPr sz="1800" dirty="0"/>
              <a:t> </a:t>
            </a:r>
            <a:r>
              <a:rPr sz="1800" dirty="0" err="1"/>
              <a:t>внезапное</a:t>
            </a:r>
            <a:r>
              <a:rPr sz="1800" dirty="0"/>
              <a:t> </a:t>
            </a:r>
            <a:r>
              <a:rPr sz="1800" dirty="0" err="1"/>
              <a:t>переживание</a:t>
            </a:r>
            <a:r>
              <a:rPr sz="1800" dirty="0"/>
              <a:t> </a:t>
            </a:r>
            <a:r>
              <a:rPr sz="1800" dirty="0" err="1"/>
              <a:t>травмы</a:t>
            </a:r>
            <a:r>
              <a:rPr sz="1800" dirty="0"/>
              <a:t>, </a:t>
            </a:r>
            <a:r>
              <a:rPr sz="1800" dirty="0" err="1"/>
              <a:t>которая</a:t>
            </a:r>
            <a:r>
              <a:rPr sz="1800" dirty="0"/>
              <a:t> </a:t>
            </a:r>
            <a:r>
              <a:rPr sz="1800" dirty="0" err="1"/>
              <a:t>ломает</a:t>
            </a:r>
            <a:r>
              <a:rPr sz="1800" dirty="0"/>
              <a:t> </a:t>
            </a:r>
            <a:r>
              <a:rPr sz="1800" dirty="0" err="1"/>
              <a:t>привычные</a:t>
            </a:r>
            <a:r>
              <a:rPr sz="1800" dirty="0"/>
              <a:t> </a:t>
            </a:r>
            <a:r>
              <a:rPr sz="1800" dirty="0" err="1"/>
              <a:t>опоры</a:t>
            </a:r>
            <a:endParaRPr lang="ru-RU" sz="1800" dirty="0"/>
          </a:p>
          <a:p>
            <a:pPr marL="400047" indent="-285750" algn="just">
              <a:buFont typeface="Arial" panose="020B0604020202020204" pitchFamily="34" charset="0"/>
              <a:buChar char="•"/>
            </a:pPr>
            <a:r>
              <a:rPr sz="1800" dirty="0" err="1"/>
              <a:t>Ребенок</a:t>
            </a:r>
            <a:r>
              <a:rPr sz="1800" dirty="0"/>
              <a:t> </a:t>
            </a:r>
            <a:r>
              <a:rPr sz="1800" dirty="0" err="1"/>
              <a:t>теряет</a:t>
            </a:r>
            <a:r>
              <a:rPr sz="1800" dirty="0"/>
              <a:t> </a:t>
            </a:r>
            <a:r>
              <a:rPr sz="1800" dirty="0" err="1"/>
              <a:t>способность</a:t>
            </a:r>
            <a:r>
              <a:rPr sz="1800" dirty="0"/>
              <a:t> </a:t>
            </a:r>
            <a:r>
              <a:rPr sz="1800" dirty="0" err="1"/>
              <a:t>мыслить</a:t>
            </a:r>
            <a:r>
              <a:rPr sz="1800" dirty="0"/>
              <a:t> </a:t>
            </a:r>
            <a:r>
              <a:rPr sz="1800" dirty="0" err="1"/>
              <a:t>ясно</a:t>
            </a:r>
            <a:r>
              <a:rPr sz="1800" dirty="0"/>
              <a:t>, </a:t>
            </a:r>
            <a:r>
              <a:rPr sz="1800" dirty="0" err="1"/>
              <a:t>контролировать</a:t>
            </a:r>
            <a:r>
              <a:rPr sz="1800" dirty="0"/>
              <a:t> </a:t>
            </a:r>
            <a:r>
              <a:rPr sz="1800" dirty="0" err="1"/>
              <a:t>эмоции</a:t>
            </a:r>
            <a:r>
              <a:rPr sz="1800" dirty="0"/>
              <a:t>, </a:t>
            </a:r>
            <a:r>
              <a:rPr sz="1800" dirty="0" err="1"/>
              <a:t>прогнозировать</a:t>
            </a:r>
            <a:r>
              <a:rPr sz="1800" dirty="0"/>
              <a:t> </a:t>
            </a:r>
            <a:r>
              <a:rPr sz="1800" dirty="0" err="1"/>
              <a:t>последствия</a:t>
            </a:r>
            <a:r>
              <a:rPr sz="1800" dirty="0"/>
              <a:t> </a:t>
            </a:r>
            <a:endParaRPr lang="ru-RU" sz="1800" dirty="0"/>
          </a:p>
          <a:p>
            <a:pPr marL="400047" indent="-285750" algn="just">
              <a:buFont typeface="Arial" panose="020B0604020202020204" pitchFamily="34" charset="0"/>
              <a:buChar char="•"/>
            </a:pPr>
            <a:r>
              <a:rPr sz="1800" dirty="0" err="1"/>
              <a:t>Мир</a:t>
            </a:r>
            <a:r>
              <a:rPr sz="1800" dirty="0"/>
              <a:t> </a:t>
            </a:r>
            <a:r>
              <a:rPr sz="1800" dirty="0" err="1"/>
              <a:t>становится</a:t>
            </a:r>
            <a:r>
              <a:rPr sz="1800" dirty="0"/>
              <a:t> </a:t>
            </a:r>
            <a:r>
              <a:rPr sz="1800" dirty="0" err="1"/>
              <a:t>хаотичным</a:t>
            </a:r>
            <a:r>
              <a:rPr sz="1800" dirty="0"/>
              <a:t> и </a:t>
            </a:r>
            <a:r>
              <a:rPr sz="1800" dirty="0" err="1"/>
              <a:t>враждебным</a:t>
            </a:r>
            <a:r>
              <a:rPr sz="1800" dirty="0"/>
              <a:t> </a:t>
            </a:r>
            <a:endParaRPr lang="ru-RU" sz="1800" dirty="0"/>
          </a:p>
          <a:p>
            <a:pPr marL="400047" indent="-285750" algn="just">
              <a:buFont typeface="Arial" panose="020B0604020202020204" pitchFamily="34" charset="0"/>
              <a:buChar char="•"/>
            </a:pPr>
            <a:r>
              <a:rPr sz="1800" dirty="0"/>
              <a:t>В </a:t>
            </a:r>
            <a:r>
              <a:rPr sz="1800" dirty="0" err="1"/>
              <a:t>этом</a:t>
            </a:r>
            <a:r>
              <a:rPr sz="1800" dirty="0"/>
              <a:t> </a:t>
            </a:r>
            <a:r>
              <a:rPr sz="1800" dirty="0" err="1"/>
              <a:t>состоянии</a:t>
            </a:r>
            <a:r>
              <a:rPr sz="1800" dirty="0"/>
              <a:t> </a:t>
            </a:r>
            <a:r>
              <a:rPr sz="1800" dirty="0" err="1"/>
              <a:t>психика</a:t>
            </a:r>
            <a:r>
              <a:rPr sz="1800" dirty="0"/>
              <a:t> </a:t>
            </a:r>
            <a:r>
              <a:rPr sz="1800" dirty="0" err="1"/>
              <a:t>работает</a:t>
            </a:r>
            <a:r>
              <a:rPr sz="1800" dirty="0"/>
              <a:t> </a:t>
            </a:r>
            <a:r>
              <a:rPr sz="1800" dirty="0" err="1"/>
              <a:t>на</a:t>
            </a:r>
            <a:r>
              <a:rPr sz="1800" dirty="0"/>
              <a:t> </a:t>
            </a:r>
            <a:r>
              <a:rPr sz="1800" dirty="0" err="1"/>
              <a:t>пределе</a:t>
            </a:r>
            <a:endParaRPr lang="ru-RU" sz="1800" dirty="0"/>
          </a:p>
          <a:p>
            <a:pPr marL="400047" indent="-285750" algn="just">
              <a:buFont typeface="Arial" panose="020B0604020202020204" pitchFamily="34" charset="0"/>
              <a:buChar char="•"/>
            </a:pPr>
            <a:r>
              <a:rPr sz="1800" dirty="0"/>
              <a:t>И </a:t>
            </a:r>
            <a:r>
              <a:rPr sz="1800" dirty="0" err="1"/>
              <a:t>именно</a:t>
            </a:r>
            <a:r>
              <a:rPr sz="1800" dirty="0"/>
              <a:t> в </a:t>
            </a:r>
            <a:r>
              <a:rPr sz="1800" dirty="0" err="1"/>
              <a:t>этот</a:t>
            </a:r>
            <a:r>
              <a:rPr sz="1800" dirty="0"/>
              <a:t> </a:t>
            </a:r>
            <a:r>
              <a:rPr sz="1800" dirty="0" err="1"/>
              <a:t>момент</a:t>
            </a:r>
            <a:r>
              <a:rPr sz="1800" dirty="0"/>
              <a:t> </a:t>
            </a:r>
            <a:r>
              <a:rPr sz="1800" dirty="0" err="1"/>
              <a:t>педагог</a:t>
            </a:r>
            <a:r>
              <a:rPr sz="1800" dirty="0"/>
              <a:t> </a:t>
            </a:r>
            <a:r>
              <a:rPr sz="1800" dirty="0" err="1"/>
              <a:t>может</a:t>
            </a:r>
            <a:r>
              <a:rPr sz="1800" dirty="0"/>
              <a:t> </a:t>
            </a:r>
            <a:r>
              <a:rPr sz="1800" dirty="0" err="1"/>
              <a:t>стать</a:t>
            </a:r>
            <a:r>
              <a:rPr sz="1800" dirty="0"/>
              <a:t> </a:t>
            </a:r>
            <a:r>
              <a:rPr sz="1800" dirty="0" err="1"/>
              <a:t>тем</a:t>
            </a:r>
            <a:r>
              <a:rPr sz="1800" dirty="0"/>
              <a:t> </a:t>
            </a:r>
            <a:r>
              <a:rPr sz="1800" dirty="0" err="1"/>
              <a:t>якорем</a:t>
            </a:r>
            <a:r>
              <a:rPr sz="1800" dirty="0"/>
              <a:t>, </a:t>
            </a:r>
            <a:r>
              <a:rPr sz="1800" dirty="0" err="1"/>
              <a:t>который</a:t>
            </a:r>
            <a:r>
              <a:rPr sz="1800" dirty="0"/>
              <a:t> </a:t>
            </a:r>
            <a:r>
              <a:rPr sz="1800" dirty="0" err="1"/>
              <a:t>удержит</a:t>
            </a:r>
            <a:r>
              <a:rPr sz="1800" dirty="0"/>
              <a:t> </a:t>
            </a:r>
            <a:r>
              <a:rPr sz="1800" dirty="0" err="1"/>
              <a:t>ребенка</a:t>
            </a:r>
            <a:r>
              <a:rPr sz="1800" dirty="0"/>
              <a:t> </a:t>
            </a:r>
            <a:r>
              <a:rPr sz="1800" dirty="0" err="1"/>
              <a:t>от</a:t>
            </a:r>
            <a:r>
              <a:rPr sz="1800" dirty="0"/>
              <a:t> </a:t>
            </a:r>
            <a:r>
              <a:rPr sz="1800" dirty="0" err="1"/>
              <a:t>разрушительных</a:t>
            </a:r>
            <a:r>
              <a:rPr sz="1800" dirty="0"/>
              <a:t> </a:t>
            </a:r>
            <a:r>
              <a:rPr sz="1800" dirty="0" err="1"/>
              <a:t>действий</a:t>
            </a:r>
            <a:endParaRPr sz="1800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3D6F17AC-5751-4ED7-95E5-B904E9D011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Кризисное состояние — это не просто "плохое настроение"</a:t>
            </a:r>
          </a:p>
        </p:txBody>
      </p:sp>
    </p:spTree>
    <p:extLst>
      <p:ext uri="{BB962C8B-B14F-4D97-AF65-F5344CB8AC3E}">
        <p14:creationId xmlns:p14="http://schemas.microsoft.com/office/powerpoint/2010/main" val="4027823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A77A20F6-7807-4BD1-822B-C473ABE342D2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 fontScale="85544" lnSpcReduction="20000"/>
          </a:bodyPr>
          <a:lstStyle/>
          <a:p>
            <a:r>
              <a:rPr dirty="0" err="1"/>
              <a:t>Чрезвычайные</a:t>
            </a:r>
            <a:r>
              <a:rPr dirty="0"/>
              <a:t> </a:t>
            </a:r>
            <a:r>
              <a:rPr dirty="0" err="1"/>
              <a:t>ситуации</a:t>
            </a:r>
            <a:r>
              <a:rPr dirty="0"/>
              <a:t> в </a:t>
            </a:r>
            <a:r>
              <a:rPr dirty="0" err="1"/>
              <a:t>образовании</a:t>
            </a:r>
            <a:r>
              <a:rPr dirty="0"/>
              <a:t> —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пожары</a:t>
            </a:r>
            <a:r>
              <a:rPr dirty="0"/>
              <a:t> и </a:t>
            </a:r>
            <a:r>
              <a:rPr dirty="0" err="1"/>
              <a:t>нападения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7247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8840779-271A-4D6A-841A-155AA832ACD3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r>
              <a:rPr dirty="0" err="1"/>
              <a:t>Допсихологическая</a:t>
            </a:r>
            <a:r>
              <a:rPr dirty="0"/>
              <a:t> </a:t>
            </a:r>
            <a:r>
              <a:rPr dirty="0" err="1"/>
              <a:t>помощь</a:t>
            </a:r>
            <a:r>
              <a:rPr dirty="0"/>
              <a:t> —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психотерапия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41369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2EC70CF-6E40-4884-98B9-1F4130ED2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6D03A9-6F9B-4FCC-AC28-BB0442AF55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Три принципа, на которых строится вся работа: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865F8B6-FA5F-4E28-A198-165E388BA6B0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706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89338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7AD7BCC-9397-4380-B23D-0DA7E88A9AA2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026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r>
              <a:t>Суицидальный риск: на что обращать внимание?</a:t>
            </a:r>
          </a:p>
        </p:txBody>
      </p:sp>
    </p:spTree>
    <p:extLst>
      <p:ext uri="{BB962C8B-B14F-4D97-AF65-F5344CB8AC3E}">
        <p14:creationId xmlns:p14="http://schemas.microsoft.com/office/powerpoint/2010/main" val="40981639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714727D-8804-491C-8352-07281C765AE3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r>
              <a:t>Алгоритм при суицидальном риске. Шаг за шагом.</a:t>
            </a:r>
          </a:p>
        </p:txBody>
      </p:sp>
    </p:spTree>
    <p:extLst>
      <p:ext uri="{BB962C8B-B14F-4D97-AF65-F5344CB8AC3E}">
        <p14:creationId xmlns:p14="http://schemas.microsoft.com/office/powerpoint/2010/main" val="25076399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754BA30C-F56A-4706-93C7-4799A3D753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Если суицидальные действия уже совершены. Алгоритм.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61B8BAB-86C8-4655-9060-F068EEA92F4D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963678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44CEBD1-A369-4FCB-B95A-7DB9C8DE1049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r>
              <a:rPr dirty="0" err="1"/>
              <a:t>Гибель</a:t>
            </a:r>
            <a:r>
              <a:rPr dirty="0"/>
              <a:t> </a:t>
            </a:r>
            <a:r>
              <a:rPr dirty="0" err="1"/>
              <a:t>близкого</a:t>
            </a:r>
            <a:r>
              <a:rPr dirty="0"/>
              <a:t> </a:t>
            </a:r>
            <a:r>
              <a:rPr dirty="0" err="1"/>
              <a:t>родственника</a:t>
            </a:r>
            <a:r>
              <a:rPr dirty="0"/>
              <a:t>. </a:t>
            </a:r>
            <a:r>
              <a:rPr dirty="0" err="1"/>
              <a:t>Алгоритм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14820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93C506F-CD75-4763-9E1D-4B6CBA2FDC52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 fontScale="80781" lnSpcReduction="20000"/>
          </a:bodyPr>
          <a:lstStyle/>
          <a:p>
            <a:r>
              <a:t>Фазы переживания утраты: знать, чтобы не пропустить "застревание"</a:t>
            </a:r>
          </a:p>
        </p:txBody>
      </p:sp>
    </p:spTree>
    <p:extLst>
      <p:ext uri="{BB962C8B-B14F-4D97-AF65-F5344CB8AC3E}">
        <p14:creationId xmlns:p14="http://schemas.microsoft.com/office/powerpoint/2010/main" val="923399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92228F5F-15DC-4398-828F-682BEE9B8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Фазы переживания утраты: знать, чтобы не пропустить "застревание"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2CE0B00-5ACF-4AB1-B7F4-F02E533E74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1144577"/>
              </p:ext>
            </p:extLst>
          </p:nvPr>
        </p:nvGraphicFramePr>
        <p:xfrm>
          <a:off x="311705" y="12667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21397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439922E8-E67B-462C-B4F4-474736662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Чрезвычайная ситуация (нападение): действия педагога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D0777CD-E9B6-43E3-A301-E431C66C29C8}"/>
              </a:ext>
            </a:extLst>
          </p:cNvPr>
          <p:cNvGraphicFramePr/>
          <p:nvPr>
            <p:extLst/>
          </p:nvPr>
        </p:nvGraphicFramePr>
        <p:xfrm>
          <a:off x="311705" y="1227625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F08D258-A070-47F4-B78E-477C68D67403}"/>
              </a:ext>
            </a:extLst>
          </p:cNvPr>
          <p:cNvSpPr txBox="1"/>
          <p:nvPr/>
        </p:nvSpPr>
        <p:spPr>
          <a:xfrm>
            <a:off x="442881" y="950626"/>
            <a:ext cx="76442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Это не кризисная помощь, а действия в момент непосредственной угрозы жизни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8E5E35-2314-4935-B13E-AAD3C388D65F}"/>
              </a:ext>
            </a:extLst>
          </p:cNvPr>
          <p:cNvSpPr txBox="1"/>
          <p:nvPr/>
        </p:nvSpPr>
        <p:spPr>
          <a:xfrm>
            <a:off x="1188050" y="4644052"/>
            <a:ext cx="76442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dirty="0"/>
              <a:t>Основание: методические рекомендации МЧС России</a:t>
            </a:r>
          </a:p>
        </p:txBody>
      </p:sp>
    </p:spTree>
    <p:extLst>
      <p:ext uri="{BB962C8B-B14F-4D97-AF65-F5344CB8AC3E}">
        <p14:creationId xmlns:p14="http://schemas.microsoft.com/office/powerpoint/2010/main" val="37643844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FC2B740-98E5-4873-AACF-25B9D77D0852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r>
              <a:t>Чего категорически избегать в кризисной работе</a:t>
            </a:r>
          </a:p>
        </p:txBody>
      </p:sp>
    </p:spTree>
    <p:extLst>
      <p:ext uri="{BB962C8B-B14F-4D97-AF65-F5344CB8AC3E}">
        <p14:creationId xmlns:p14="http://schemas.microsoft.com/office/powerpoint/2010/main" val="15016750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34133B7-AB07-4BB6-8B74-1D3D12671A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1447323"/>
              </p:ext>
            </p:extLst>
          </p:nvPr>
        </p:nvGraphicFramePr>
        <p:xfrm>
          <a:off x="311658" y="11524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CC77E0B1-0F78-7391-15E7-E2BEB08D98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r>
              <a:t>Внутренняя готовность педагога — главный ресурс</a:t>
            </a:r>
          </a:p>
        </p:txBody>
      </p:sp>
    </p:spTree>
    <p:extLst>
      <p:ext uri="{BB962C8B-B14F-4D97-AF65-F5344CB8AC3E}">
        <p14:creationId xmlns:p14="http://schemas.microsoft.com/office/powerpoint/2010/main" val="10005545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22AC9A9-EA30-4CA7-B011-892434DEAF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1800" dirty="0">
                <a:solidFill>
                  <a:schemeClr val="bg1"/>
                </a:solidFill>
              </a:rPr>
              <a:t>Итоги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552D1485-4E71-4CED-A3AC-81675627FE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096313"/>
              </p:ext>
            </p:extLst>
          </p:nvPr>
        </p:nvGraphicFramePr>
        <p:xfrm>
          <a:off x="311700" y="1471049"/>
          <a:ext cx="8537576" cy="3094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77242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9937D541-8CFF-477E-A5F8-F2F431ED15D0}"/>
              </a:ext>
            </a:extLst>
          </p:cNvPr>
          <p:cNvGraphicFramePr/>
          <p:nvPr>
            <p:extLst/>
          </p:nvPr>
        </p:nvGraphicFramePr>
        <p:xfrm>
          <a:off x="311658" y="1152430"/>
          <a:ext cx="8520589" cy="3416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r>
              <a:t>Нормативно-правовая основа</a:t>
            </a:r>
          </a:p>
        </p:txBody>
      </p:sp>
    </p:spTree>
    <p:extLst>
      <p:ext uri="{BB962C8B-B14F-4D97-AF65-F5344CB8AC3E}">
        <p14:creationId xmlns:p14="http://schemas.microsoft.com/office/powerpoint/2010/main" val="16190858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r>
              <a:rPr lang="ru-RU" dirty="0"/>
              <a:t>Курсы повышения квалификации в КУРО</a:t>
            </a:r>
            <a:endParaRPr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-19422" y="1239047"/>
            <a:ext cx="9099550" cy="3930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>
                <a:solidFill>
                  <a:srgbClr val="00000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ДПП ПК Алгоритмы оказания помощи детям и подросткам в кризисных состояниях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ДПП ПК Профилактика суицидального поведения несовершеннолетних в образовательных организациях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ДПП ПК Профилактика травли в образовательных организациях: методы и технологии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ДПП ПК Эмоциональный интеллект педагога: управление эмоциями для эффективного взаимодействия в образовательной среде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ДПП ПК Профилактика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аддиктивного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поведения обучающихся в образовательной организации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>
                <a:latin typeface="+mj-lt"/>
                <a:cs typeface="Times New Roman" pitchFamily="18" charset="0"/>
              </a:rPr>
              <a:t>ДПП ПК Медиация в образовании: организация и содержание работы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>
                <a:latin typeface="+mj-lt"/>
                <a:cs typeface="Times New Roman" pitchFamily="18" charset="0"/>
              </a:rPr>
              <a:t>ДПП ПК Психолого-педагогическая поддержка детей и подростков с </a:t>
            </a:r>
            <a:r>
              <a:rPr lang="ru-RU" sz="1400" dirty="0" err="1">
                <a:latin typeface="+mj-lt"/>
                <a:cs typeface="Times New Roman" pitchFamily="18" charset="0"/>
              </a:rPr>
              <a:t>девиантным</a:t>
            </a:r>
            <a:r>
              <a:rPr lang="ru-RU" sz="1400" dirty="0">
                <a:latin typeface="+mj-lt"/>
                <a:cs typeface="Times New Roman" pitchFamily="18" charset="0"/>
              </a:rPr>
              <a:t> поведением в условиях образовательной организации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400" dirty="0">
                <a:latin typeface="+mj-lt"/>
                <a:cs typeface="Times New Roman" pitchFamily="18" charset="0"/>
              </a:rPr>
              <a:t>ДПП ПК Профилактика распространения радикальной и иной деструктивной идеологии в подростковой и молодежной среде</a:t>
            </a:r>
          </a:p>
          <a:p>
            <a:pPr algn="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Кафедра психологии и педагогики</a:t>
            </a:r>
          </a:p>
        </p:txBody>
      </p:sp>
    </p:spTree>
    <p:extLst>
      <p:ext uri="{BB962C8B-B14F-4D97-AF65-F5344CB8AC3E}">
        <p14:creationId xmlns:p14="http://schemas.microsoft.com/office/powerpoint/2010/main" val="28144234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3B0024-5EFA-45FC-BE0E-A320F491A95F}"/>
              </a:ext>
            </a:extLst>
          </p:cNvPr>
          <p:cNvSpPr/>
          <p:nvPr/>
        </p:nvSpPr>
        <p:spPr>
          <a:xfrm>
            <a:off x="659365" y="2449596"/>
            <a:ext cx="464923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Результат как этап управленческого цикла: Организация региональных диагностических работ как зеркало управленческого цикла: системные меры, повышающие объективность и достоверность итогов.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06B5F7-0131-44A9-8EBF-265A5874A44B}"/>
              </a:ext>
            </a:extLst>
          </p:cNvPr>
          <p:cNvSpPr/>
          <p:nvPr/>
        </p:nvSpPr>
        <p:spPr>
          <a:xfrm>
            <a:off x="2419350" y="4121098"/>
            <a:ext cx="33972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Викулова Людмила Викторовна, начальник Центра качества образования КУРО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2F4B2AF-70C1-4D04-8D98-B6A27B87F49C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2112A2-4450-4018-86FB-D45D3FF38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3B80E7-ED68-4B09-949C-D32B2D28D087}"/>
              </a:ext>
            </a:extLst>
          </p:cNvPr>
          <p:cNvSpPr txBox="1"/>
          <p:nvPr/>
        </p:nvSpPr>
        <p:spPr bwMode="auto">
          <a:xfrm>
            <a:off x="553980" y="1428332"/>
            <a:ext cx="2348720" cy="329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marL="0" marR="0" lvl="0" indent="0" algn="l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</a:t>
            </a:r>
          </a:p>
        </p:txBody>
      </p:sp>
    </p:spTree>
    <p:extLst>
      <p:ext uri="{BB962C8B-B14F-4D97-AF65-F5344CB8AC3E}">
        <p14:creationId xmlns:p14="http://schemas.microsoft.com/office/powerpoint/2010/main" val="23248984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073B79-906C-4D9C-9A12-A15B0C52EDAC}"/>
              </a:ext>
            </a:extLst>
          </p:cNvPr>
          <p:cNvSpPr/>
          <p:nvPr/>
        </p:nvSpPr>
        <p:spPr>
          <a:xfrm>
            <a:off x="5895119" y="3407898"/>
            <a:ext cx="28826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1D3252"/>
                </a:solidFill>
                <a:latin typeface="caption"/>
                <a:hlinkClick r:id="rId2"/>
              </a:rPr>
              <a:t>Распоряжение Министерства образования Московской области от 04.08.2026 №Р-512</a:t>
            </a:r>
            <a:r>
              <a:rPr lang="ru-RU" sz="1000" dirty="0">
                <a:solidFill>
                  <a:srgbClr val="1D3252"/>
                </a:solidFill>
                <a:latin typeface="caption"/>
              </a:rPr>
              <a:t> </a:t>
            </a:r>
            <a:r>
              <a:rPr lang="ru-RU" sz="1000" dirty="0">
                <a:solidFill>
                  <a:srgbClr val="1D3252"/>
                </a:solidFill>
                <a:latin typeface="caption"/>
                <a:hlinkClick r:id="rId3"/>
              </a:rPr>
              <a:t>«О проведении тренировочного тестирования по математике в формате единого государственного экзамена для обучающихся 11 математических классов общеобразовательных организаций в Московской области в 2026/2027 учебном году»</a:t>
            </a:r>
            <a:endParaRPr lang="ru-RU" sz="1000" dirty="0">
              <a:latin typeface="caption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7D808A-BE97-485B-979D-348406630C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График РДР 2026/2027 учебного года</a:t>
            </a:r>
          </a:p>
        </p:txBody>
      </p:sp>
      <p:pic>
        <p:nvPicPr>
          <p:cNvPr id="8" name="Рисунок 7">
            <a:hlinkClick r:id="rId2"/>
            <a:extLst>
              <a:ext uri="{FF2B5EF4-FFF2-40B4-BE49-F238E27FC236}">
                <a16:creationId xmlns:a16="http://schemas.microsoft.com/office/drawing/2014/main" id="{DE6EAC66-10CD-463A-A3C8-B1BF81E96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7412" y="944565"/>
            <a:ext cx="1679138" cy="249415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070F682-F261-4AD0-B74B-95910C4432D9}"/>
              </a:ext>
            </a:extLst>
          </p:cNvPr>
          <p:cNvSpPr/>
          <p:nvPr/>
        </p:nvSpPr>
        <p:spPr>
          <a:xfrm>
            <a:off x="187902" y="852659"/>
            <a:ext cx="541847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Участники: о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бучающиеся 11 </a:t>
            </a:r>
            <a:r>
              <a:rPr lang="ru-RU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математических</a:t>
            </a:r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классов</a:t>
            </a: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9B789C68-480F-4CDB-96FA-5995DED7D129}"/>
              </a:ext>
            </a:extLst>
          </p:cNvPr>
          <p:cNvSpPr>
            <a:spLocks noGrp="1"/>
          </p:cNvSpPr>
          <p:nvPr/>
        </p:nvSpPr>
        <p:spPr>
          <a:xfrm>
            <a:off x="292496" y="1326666"/>
            <a:ext cx="2026920" cy="1502496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6510">
            <a:solidFill>
              <a:srgbClr val="18B7B8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DD5FAECC-B721-4CFF-9995-72BDE090F8BB}"/>
              </a:ext>
            </a:extLst>
          </p:cNvPr>
          <p:cNvSpPr>
            <a:spLocks noGrp="1"/>
          </p:cNvSpPr>
          <p:nvPr/>
        </p:nvSpPr>
        <p:spPr>
          <a:xfrm>
            <a:off x="267104" y="3067085"/>
            <a:ext cx="2026920" cy="1502496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6510">
            <a:solidFill>
              <a:srgbClr val="4B7EA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A1C749AD-2EE2-42F3-8258-8A9ECFFB93C3}"/>
              </a:ext>
            </a:extLst>
          </p:cNvPr>
          <p:cNvSpPr>
            <a:spLocks noGrp="1"/>
          </p:cNvSpPr>
          <p:nvPr/>
        </p:nvSpPr>
        <p:spPr>
          <a:xfrm>
            <a:off x="2395692" y="1326666"/>
            <a:ext cx="1731624" cy="1502496"/>
          </a:xfrm>
          <a:prstGeom prst="roundRect">
            <a:avLst>
              <a:gd name="adj" fmla="val 10000"/>
            </a:avLst>
          </a:prstGeom>
          <a:solidFill>
            <a:srgbClr val="E7F1F4"/>
          </a:solidFill>
          <a:ln w="12700">
            <a:solidFill>
              <a:srgbClr val="D7E6EB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1FE9BE22-8200-4A64-8856-451012088C07}"/>
              </a:ext>
            </a:extLst>
          </p:cNvPr>
          <p:cNvSpPr>
            <a:spLocks noGrp="1"/>
          </p:cNvSpPr>
          <p:nvPr/>
        </p:nvSpPr>
        <p:spPr>
          <a:xfrm>
            <a:off x="2442932" y="1990578"/>
            <a:ext cx="1619364" cy="1658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200" b="1" dirty="0">
                <a:solidFill>
                  <a:srgbClr val="1F385A"/>
                </a:solidFill>
                <a:latin typeface="+mn-lt"/>
                <a:ea typeface="+mn-lt"/>
                <a:cs typeface="+mn-lt"/>
              </a:rPr>
              <a:t>Математика профиль</a:t>
            </a:r>
            <a:endParaRPr sz="1200" b="1" dirty="0">
              <a:solidFill>
                <a:srgbClr val="1F385A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22" name="Shape 22">
            <a:extLst>
              <a:ext uri="{FF2B5EF4-FFF2-40B4-BE49-F238E27FC236}">
                <a16:creationId xmlns:a16="http://schemas.microsoft.com/office/drawing/2014/main" id="{53234F25-F602-4880-B83D-410E80E51FC9}"/>
              </a:ext>
            </a:extLst>
          </p:cNvPr>
          <p:cNvSpPr>
            <a:spLocks noGrp="1"/>
          </p:cNvSpPr>
          <p:nvPr/>
        </p:nvSpPr>
        <p:spPr>
          <a:xfrm>
            <a:off x="4231410" y="1344388"/>
            <a:ext cx="1315046" cy="1484773"/>
          </a:xfrm>
          <a:prstGeom prst="roundRect">
            <a:avLst>
              <a:gd name="adj" fmla="val 21053"/>
            </a:avLst>
          </a:prstGeom>
          <a:solidFill>
            <a:srgbClr val="1F385A"/>
          </a:solidFill>
          <a:ln w="12700">
            <a:solidFill>
              <a:srgbClr val="1F385A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23" name="Text 23">
            <a:extLst>
              <a:ext uri="{FF2B5EF4-FFF2-40B4-BE49-F238E27FC236}">
                <a16:creationId xmlns:a16="http://schemas.microsoft.com/office/drawing/2014/main" id="{72F42AF6-295A-41A8-85C0-13450C969783}"/>
              </a:ext>
            </a:extLst>
          </p:cNvPr>
          <p:cNvSpPr>
            <a:spLocks noGrp="1"/>
          </p:cNvSpPr>
          <p:nvPr/>
        </p:nvSpPr>
        <p:spPr>
          <a:xfrm>
            <a:off x="144502" y="4347407"/>
            <a:ext cx="1975104" cy="15544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7143"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sz="1050" b="1">
                <a:solidFill>
                  <a:srgbClr val="FFFFFF"/>
                </a:solidFill>
                <a:latin typeface="+mn-lt"/>
                <a:ea typeface="+mn-lt"/>
                <a:cs typeface="+mn-lt"/>
              </a:rPr>
              <a:t>Конкурс хвостов</a:t>
            </a:r>
          </a:p>
        </p:txBody>
      </p:sp>
      <p:sp>
        <p:nvSpPr>
          <p:cNvPr id="24" name="Shape 24">
            <a:extLst>
              <a:ext uri="{FF2B5EF4-FFF2-40B4-BE49-F238E27FC236}">
                <a16:creationId xmlns:a16="http://schemas.microsoft.com/office/drawing/2014/main" id="{D93B1DFE-6F5F-4FA1-8DA2-44A031886836}"/>
              </a:ext>
            </a:extLst>
          </p:cNvPr>
          <p:cNvSpPr>
            <a:spLocks noGrp="1"/>
          </p:cNvSpPr>
          <p:nvPr/>
        </p:nvSpPr>
        <p:spPr>
          <a:xfrm>
            <a:off x="4231410" y="3055713"/>
            <a:ext cx="1337404" cy="1502496"/>
          </a:xfrm>
          <a:prstGeom prst="roundRect">
            <a:avLst>
              <a:gd name="adj" fmla="val 21053"/>
            </a:avLst>
          </a:prstGeom>
          <a:solidFill>
            <a:srgbClr val="4B7EAF"/>
          </a:solidFill>
          <a:ln w="12700">
            <a:solidFill>
              <a:srgbClr val="4B7EA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5" name="Text 25">
            <a:extLst>
              <a:ext uri="{FF2B5EF4-FFF2-40B4-BE49-F238E27FC236}">
                <a16:creationId xmlns:a16="http://schemas.microsoft.com/office/drawing/2014/main" id="{17165457-57F4-4037-A0C9-2B990AF114B1}"/>
              </a:ext>
            </a:extLst>
          </p:cNvPr>
          <p:cNvSpPr>
            <a:spLocks noGrp="1"/>
          </p:cNvSpPr>
          <p:nvPr/>
        </p:nvSpPr>
        <p:spPr>
          <a:xfrm>
            <a:off x="2319416" y="4342828"/>
            <a:ext cx="1794266" cy="15544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7143"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sz="1050" b="1">
                <a:solidFill>
                  <a:srgbClr val="FFFFFF"/>
                </a:solidFill>
                <a:latin typeface="+mn-lt"/>
                <a:ea typeface="+mn-lt"/>
                <a:cs typeface="+mn-lt"/>
              </a:rPr>
              <a:t>Конкурс хвостов</a:t>
            </a:r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40BDA11C-71D3-4AD1-BB68-AF5DC96FEC45}"/>
              </a:ext>
            </a:extLst>
          </p:cNvPr>
          <p:cNvSpPr>
            <a:spLocks noGrp="1"/>
          </p:cNvSpPr>
          <p:nvPr/>
        </p:nvSpPr>
        <p:spPr>
          <a:xfrm>
            <a:off x="2384878" y="3055713"/>
            <a:ext cx="1731624" cy="1502496"/>
          </a:xfrm>
          <a:prstGeom prst="roundRect">
            <a:avLst>
              <a:gd name="adj" fmla="val 10000"/>
            </a:avLst>
          </a:prstGeom>
          <a:solidFill>
            <a:srgbClr val="E7F1F4"/>
          </a:solidFill>
          <a:ln w="12700">
            <a:solidFill>
              <a:srgbClr val="D7E6EB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6EC024D-3868-4EAB-80C9-DAB066689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14" y="4675160"/>
            <a:ext cx="424980" cy="425462"/>
          </a:xfrm>
          <a:prstGeom prst="rect">
            <a:avLst/>
          </a:prstGeom>
        </p:spPr>
      </p:pic>
      <p:sp>
        <p:nvSpPr>
          <p:cNvPr id="32" name="TextBox 24">
            <a:extLst>
              <a:ext uri="{FF2B5EF4-FFF2-40B4-BE49-F238E27FC236}">
                <a16:creationId xmlns:a16="http://schemas.microsoft.com/office/drawing/2014/main" id="{3D53A6ED-704B-2CAC-D4CD-7E7D17AD7F02}"/>
              </a:ext>
            </a:extLst>
          </p:cNvPr>
          <p:cNvSpPr>
            <a:spLocks noGrp="1"/>
          </p:cNvSpPr>
          <p:nvPr/>
        </p:nvSpPr>
        <p:spPr>
          <a:xfrm>
            <a:off x="0" y="1611471"/>
            <a:ext cx="262852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ru-RU" sz="2000" b="1" i="0" u="none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17.09.2026</a:t>
            </a:r>
            <a:endParaRPr sz="2000" b="1" i="0" u="none" dirty="0">
              <a:solidFill>
                <a:srgbClr val="697A9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E75B8C2A-DDFA-45BC-8977-6532CB0C3754}"/>
              </a:ext>
            </a:extLst>
          </p:cNvPr>
          <p:cNvSpPr>
            <a:spLocks noGrp="1"/>
          </p:cNvSpPr>
          <p:nvPr/>
        </p:nvSpPr>
        <p:spPr>
          <a:xfrm>
            <a:off x="794550" y="1428890"/>
            <a:ext cx="1209618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5247"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50" dirty="0">
                <a:solidFill>
                  <a:srgbClr val="5C6470"/>
                </a:solidFill>
                <a:latin typeface="+mn-lt"/>
                <a:ea typeface="+mn-lt"/>
                <a:cs typeface="+mn-lt"/>
              </a:rPr>
              <a:t>Основной день</a:t>
            </a:r>
            <a:endParaRPr sz="1250" dirty="0">
              <a:solidFill>
                <a:srgbClr val="5C6470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35" name="TextBox 24">
            <a:extLst>
              <a:ext uri="{FF2B5EF4-FFF2-40B4-BE49-F238E27FC236}">
                <a16:creationId xmlns:a16="http://schemas.microsoft.com/office/drawing/2014/main" id="{7BB9A4A6-8893-4A8D-88AA-E55A9312443E}"/>
              </a:ext>
            </a:extLst>
          </p:cNvPr>
          <p:cNvSpPr>
            <a:spLocks noGrp="1"/>
          </p:cNvSpPr>
          <p:nvPr/>
        </p:nvSpPr>
        <p:spPr>
          <a:xfrm>
            <a:off x="-4395" y="2330597"/>
            <a:ext cx="262852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ru-RU" sz="2000" b="1" dirty="0">
                <a:solidFill>
                  <a:srgbClr val="697A96"/>
                </a:solidFill>
                <a:ea typeface="+mn-lt"/>
                <a:cs typeface="+mn-lt"/>
              </a:rPr>
              <a:t>01</a:t>
            </a:r>
            <a:r>
              <a:rPr lang="ru-RU" sz="2000" b="1" i="0" u="none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.10.2026</a:t>
            </a:r>
            <a:endParaRPr sz="2000" b="1" i="0" u="none" dirty="0">
              <a:solidFill>
                <a:srgbClr val="697A9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CC91BAEE-A625-4850-A97B-7E94B418B025}"/>
              </a:ext>
            </a:extLst>
          </p:cNvPr>
          <p:cNvSpPr>
            <a:spLocks noGrp="1"/>
          </p:cNvSpPr>
          <p:nvPr/>
        </p:nvSpPr>
        <p:spPr>
          <a:xfrm>
            <a:off x="742841" y="2129975"/>
            <a:ext cx="1209618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5247"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50" dirty="0">
                <a:solidFill>
                  <a:srgbClr val="5C6470"/>
                </a:solidFill>
                <a:latin typeface="+mn-lt"/>
                <a:ea typeface="+mn-lt"/>
                <a:cs typeface="+mn-lt"/>
              </a:rPr>
              <a:t>Резервный день</a:t>
            </a:r>
            <a:endParaRPr sz="1250" dirty="0">
              <a:solidFill>
                <a:srgbClr val="5C6470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30530C87-F774-4B2F-A4F2-1D417F29AF17}"/>
              </a:ext>
            </a:extLst>
          </p:cNvPr>
          <p:cNvSpPr>
            <a:spLocks noGrp="1"/>
          </p:cNvSpPr>
          <p:nvPr/>
        </p:nvSpPr>
        <p:spPr>
          <a:xfrm>
            <a:off x="4395" y="3325257"/>
            <a:ext cx="262852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ru-RU" sz="2000" b="1" i="0" u="none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24.03.2027</a:t>
            </a:r>
            <a:endParaRPr sz="2000" b="1" i="0" u="none" dirty="0">
              <a:solidFill>
                <a:srgbClr val="697A9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50697463-1889-4262-A6E0-8A9FBBA0990D}"/>
              </a:ext>
            </a:extLst>
          </p:cNvPr>
          <p:cNvSpPr>
            <a:spLocks noGrp="1"/>
          </p:cNvSpPr>
          <p:nvPr/>
        </p:nvSpPr>
        <p:spPr>
          <a:xfrm>
            <a:off x="798945" y="3142676"/>
            <a:ext cx="1209618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5247"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50" dirty="0">
                <a:solidFill>
                  <a:srgbClr val="5C6470"/>
                </a:solidFill>
                <a:latin typeface="+mn-lt"/>
                <a:ea typeface="+mn-lt"/>
                <a:cs typeface="+mn-lt"/>
              </a:rPr>
              <a:t>Основной день</a:t>
            </a:r>
            <a:endParaRPr sz="1250" dirty="0">
              <a:solidFill>
                <a:srgbClr val="5C6470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39" name="TextBox 24">
            <a:extLst>
              <a:ext uri="{FF2B5EF4-FFF2-40B4-BE49-F238E27FC236}">
                <a16:creationId xmlns:a16="http://schemas.microsoft.com/office/drawing/2014/main" id="{5B8142AE-C663-48F6-BD4A-E7B6E5E08B44}"/>
              </a:ext>
            </a:extLst>
          </p:cNvPr>
          <p:cNvSpPr>
            <a:spLocks noGrp="1"/>
          </p:cNvSpPr>
          <p:nvPr/>
        </p:nvSpPr>
        <p:spPr>
          <a:xfrm>
            <a:off x="0" y="4044383"/>
            <a:ext cx="262852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ru-RU" sz="2000" b="1" dirty="0">
                <a:solidFill>
                  <a:srgbClr val="697A96"/>
                </a:solidFill>
                <a:ea typeface="+mn-lt"/>
                <a:cs typeface="+mn-lt"/>
              </a:rPr>
              <a:t>30</a:t>
            </a:r>
            <a:r>
              <a:rPr lang="ru-RU" sz="2000" b="1" i="0" u="none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.03.2027</a:t>
            </a:r>
            <a:endParaRPr sz="2000" b="1" i="0" u="none" dirty="0">
              <a:solidFill>
                <a:srgbClr val="697A9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0" name="Text 15">
            <a:extLst>
              <a:ext uri="{FF2B5EF4-FFF2-40B4-BE49-F238E27FC236}">
                <a16:creationId xmlns:a16="http://schemas.microsoft.com/office/drawing/2014/main" id="{D03E89A1-8413-4604-9E72-629269B7025E}"/>
              </a:ext>
            </a:extLst>
          </p:cNvPr>
          <p:cNvSpPr>
            <a:spLocks noGrp="1"/>
          </p:cNvSpPr>
          <p:nvPr/>
        </p:nvSpPr>
        <p:spPr>
          <a:xfrm>
            <a:off x="747236" y="3843761"/>
            <a:ext cx="1209618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5247"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50" dirty="0">
                <a:solidFill>
                  <a:srgbClr val="5C6470"/>
                </a:solidFill>
                <a:latin typeface="+mn-lt"/>
                <a:ea typeface="+mn-lt"/>
                <a:cs typeface="+mn-lt"/>
              </a:rPr>
              <a:t>Резервный день</a:t>
            </a:r>
            <a:endParaRPr sz="1250" dirty="0">
              <a:solidFill>
                <a:srgbClr val="5C6470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16044036-4553-443B-B463-E57A3FA94673}"/>
              </a:ext>
            </a:extLst>
          </p:cNvPr>
          <p:cNvSpPr/>
          <p:nvPr/>
        </p:nvSpPr>
        <p:spPr>
          <a:xfrm>
            <a:off x="4369225" y="1952415"/>
            <a:ext cx="11368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На бланках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EFD4859A-A2B4-4571-90E4-95DC40FD10CA}"/>
              </a:ext>
            </a:extLst>
          </p:cNvPr>
          <p:cNvSpPr/>
          <p:nvPr/>
        </p:nvSpPr>
        <p:spPr>
          <a:xfrm>
            <a:off x="4369225" y="3630675"/>
            <a:ext cx="11368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На бланках</a:t>
            </a:r>
          </a:p>
        </p:txBody>
      </p:sp>
      <p:sp>
        <p:nvSpPr>
          <p:cNvPr id="43" name="Text 14">
            <a:extLst>
              <a:ext uri="{FF2B5EF4-FFF2-40B4-BE49-F238E27FC236}">
                <a16:creationId xmlns:a16="http://schemas.microsoft.com/office/drawing/2014/main" id="{7F300469-0561-4C54-B202-0EA4095EBB0C}"/>
              </a:ext>
            </a:extLst>
          </p:cNvPr>
          <p:cNvSpPr>
            <a:spLocks noGrp="1"/>
          </p:cNvSpPr>
          <p:nvPr/>
        </p:nvSpPr>
        <p:spPr>
          <a:xfrm>
            <a:off x="2453035" y="3701655"/>
            <a:ext cx="1619364" cy="1658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200" b="1" dirty="0">
                <a:solidFill>
                  <a:srgbClr val="1F385A"/>
                </a:solidFill>
                <a:latin typeface="+mn-lt"/>
                <a:ea typeface="+mn-lt"/>
                <a:cs typeface="+mn-lt"/>
              </a:rPr>
              <a:t>Математика профиль</a:t>
            </a:r>
            <a:endParaRPr sz="1200" b="1" dirty="0">
              <a:solidFill>
                <a:srgbClr val="1F385A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9C7265-073A-4E06-A512-014899B24927}"/>
              </a:ext>
            </a:extLst>
          </p:cNvPr>
          <p:cNvSpPr txBox="1"/>
          <p:nvPr/>
        </p:nvSpPr>
        <p:spPr>
          <a:xfrm flipH="1">
            <a:off x="5895119" y="4700512"/>
            <a:ext cx="2496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hlinkClick r:id="rId6"/>
              </a:rPr>
              <a:t>Реестр математических классов 2026/2027 учебного года 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7996423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1DA63F25-3651-4087-9985-E27D3320CD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Особенности проведения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AE105CD-7BC6-4AC7-9CC2-98471C6760D9}"/>
              </a:ext>
            </a:extLst>
          </p:cNvPr>
          <p:cNvSpPr/>
          <p:nvPr/>
        </p:nvSpPr>
        <p:spPr>
          <a:xfrm>
            <a:off x="534681" y="968039"/>
            <a:ext cx="26532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Проведение:17.09.2026 10:00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161997EC-7999-4223-80A9-8003AFAA96B8}"/>
              </a:ext>
            </a:extLst>
          </p:cNvPr>
          <p:cNvGrpSpPr/>
          <p:nvPr/>
        </p:nvGrpSpPr>
        <p:grpSpPr>
          <a:xfrm>
            <a:off x="0" y="1793039"/>
            <a:ext cx="9144000" cy="1378875"/>
            <a:chOff x="0" y="885314"/>
            <a:chExt cx="9144000" cy="1378875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04CA3DAE-D10E-48DE-B849-ECF8AB1EA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885314"/>
              <a:ext cx="9144000" cy="769835"/>
            </a:xfrm>
            <a:prstGeom prst="rect">
              <a:avLst/>
            </a:prstGeom>
          </p:spPr>
        </p:pic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042B19E3-DF52-4074-B006-EDABD3651564}"/>
                </a:ext>
              </a:extLst>
            </p:cNvPr>
            <p:cNvSpPr/>
            <p:nvPr/>
          </p:nvSpPr>
          <p:spPr>
            <a:xfrm>
              <a:off x="204712" y="1695753"/>
              <a:ext cx="31662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dirty="0"/>
                <a:t>14.09.2026 (с 9.00) - 16.09.2026 (до 18.00)</a:t>
              </a:r>
            </a:p>
          </p:txBody>
        </p:sp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6012913E-F254-4DD6-8E51-C408C9F14925}"/>
                </a:ext>
              </a:extLst>
            </p:cNvPr>
            <p:cNvSpPr/>
            <p:nvPr/>
          </p:nvSpPr>
          <p:spPr>
            <a:xfrm>
              <a:off x="3370963" y="1650241"/>
              <a:ext cx="12805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/>
                <a:t>17.09.2026 (07:00 - 15:30)</a:t>
              </a: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451B1B4-A8D2-407E-BE9E-BD906F7022B0}"/>
                </a:ext>
              </a:extLst>
            </p:cNvPr>
            <p:cNvSpPr/>
            <p:nvPr/>
          </p:nvSpPr>
          <p:spPr>
            <a:xfrm>
              <a:off x="4559516" y="1648608"/>
              <a:ext cx="12294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/>
                <a:t>17.09.2026 (14:00 - 21:00)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4A6FC7D-D737-4565-BB24-C2BD092FAC67}"/>
                </a:ext>
              </a:extLst>
            </p:cNvPr>
            <p:cNvSpPr/>
            <p:nvPr/>
          </p:nvSpPr>
          <p:spPr>
            <a:xfrm>
              <a:off x="5709350" y="1664025"/>
              <a:ext cx="1201037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/>
                <a:t>18.09.2026 (09:00 - 18:00)</a:t>
              </a:r>
              <a:br>
                <a:rPr lang="ru-RU" sz="1100" dirty="0"/>
              </a:br>
              <a:endParaRPr lang="ru-RU" sz="1100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AC9B1C8-2097-46EC-BCE7-9CFC68B13C29}"/>
                </a:ext>
              </a:extLst>
            </p:cNvPr>
            <p:cNvSpPr/>
            <p:nvPr/>
          </p:nvSpPr>
          <p:spPr>
            <a:xfrm>
              <a:off x="6741926" y="1612714"/>
              <a:ext cx="135344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100" dirty="0"/>
                <a:t>21.09.2026 </a:t>
              </a:r>
              <a:br>
                <a:rPr lang="ru-RU" sz="1100" dirty="0"/>
              </a:br>
              <a:r>
                <a:rPr lang="ru-RU" sz="1100" dirty="0"/>
                <a:t>(с 09:00) - 23.09.2026 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D67AEA86-C3A8-404B-8C82-F65183D436C4}"/>
                </a:ext>
              </a:extLst>
            </p:cNvPr>
            <p:cNvSpPr/>
            <p:nvPr/>
          </p:nvSpPr>
          <p:spPr>
            <a:xfrm>
              <a:off x="8085585" y="1651186"/>
              <a:ext cx="8899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100" dirty="0"/>
                <a:t>24.09.2026</a:t>
              </a:r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8FC936F-2089-4F27-B59B-801174A61610}"/>
              </a:ext>
            </a:extLst>
          </p:cNvPr>
          <p:cNvSpPr/>
          <p:nvPr/>
        </p:nvSpPr>
        <p:spPr>
          <a:xfrm>
            <a:off x="534681" y="1275816"/>
            <a:ext cx="28889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Форма проведения: на бланках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F84C8A0-6C61-4089-827E-5D8443E2E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415" y="1311506"/>
            <a:ext cx="330827" cy="330827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9105A8A-1490-42EF-BB92-2C3A8662273B}"/>
              </a:ext>
            </a:extLst>
          </p:cNvPr>
          <p:cNvSpPr/>
          <p:nvPr/>
        </p:nvSpPr>
        <p:spPr>
          <a:xfrm>
            <a:off x="5174242" y="1333740"/>
            <a:ext cx="31918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Время проведения: 3 часа 55 минут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FE76267-35E7-4AF6-A417-DAA7268E31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629"/>
          <a:stretch/>
        </p:blipFill>
        <p:spPr>
          <a:xfrm>
            <a:off x="204712" y="3259300"/>
            <a:ext cx="3959621" cy="178072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54E17B0-7ECB-4AC7-AE31-7CDE450E8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960" y="3213307"/>
            <a:ext cx="4816690" cy="96887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3893906-4DA5-4E68-8393-8433EE8382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6662" b="-1"/>
          <a:stretch/>
        </p:blipFill>
        <p:spPr>
          <a:xfrm>
            <a:off x="4027922" y="4395204"/>
            <a:ext cx="3959622" cy="331600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C2B5EF66-B074-45A3-B5CA-F83B43D8A481}"/>
              </a:ext>
            </a:extLst>
          </p:cNvPr>
          <p:cNvCxnSpPr>
            <a:cxnSpLocks/>
          </p:cNvCxnSpPr>
          <p:nvPr/>
        </p:nvCxnSpPr>
        <p:spPr>
          <a:xfrm>
            <a:off x="3474720" y="2603478"/>
            <a:ext cx="0" cy="38374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D0438B2B-43F1-40C3-BF43-70055AA38E5E}"/>
              </a:ext>
            </a:extLst>
          </p:cNvPr>
          <p:cNvCxnSpPr>
            <a:cxnSpLocks/>
          </p:cNvCxnSpPr>
          <p:nvPr/>
        </p:nvCxnSpPr>
        <p:spPr>
          <a:xfrm>
            <a:off x="4580709" y="2581980"/>
            <a:ext cx="0" cy="38374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DA02C4B1-AED3-40D3-A526-CBC9498B4766}"/>
              </a:ext>
            </a:extLst>
          </p:cNvPr>
          <p:cNvCxnSpPr>
            <a:cxnSpLocks/>
          </p:cNvCxnSpPr>
          <p:nvPr/>
        </p:nvCxnSpPr>
        <p:spPr>
          <a:xfrm>
            <a:off x="5711527" y="2581980"/>
            <a:ext cx="0" cy="38374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86DFD1B9-DB71-4EC6-B02C-CA20071C9434}"/>
              </a:ext>
            </a:extLst>
          </p:cNvPr>
          <p:cNvCxnSpPr>
            <a:cxnSpLocks/>
          </p:cNvCxnSpPr>
          <p:nvPr/>
        </p:nvCxnSpPr>
        <p:spPr>
          <a:xfrm>
            <a:off x="6853646" y="2571750"/>
            <a:ext cx="0" cy="38374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2DE7F1A8-BE36-4F41-A60C-EB14045159BD}"/>
              </a:ext>
            </a:extLst>
          </p:cNvPr>
          <p:cNvCxnSpPr>
            <a:cxnSpLocks/>
          </p:cNvCxnSpPr>
          <p:nvPr/>
        </p:nvCxnSpPr>
        <p:spPr>
          <a:xfrm>
            <a:off x="7983190" y="2579905"/>
            <a:ext cx="0" cy="383742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C0D918E-AC89-4D0F-8249-064930C928B0}"/>
              </a:ext>
            </a:extLst>
          </p:cNvPr>
          <p:cNvSpPr txBox="1"/>
          <p:nvPr/>
        </p:nvSpPr>
        <p:spPr>
          <a:xfrm>
            <a:off x="5558701" y="968039"/>
            <a:ext cx="1502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 формате ЕГЭ</a:t>
            </a:r>
          </a:p>
        </p:txBody>
      </p:sp>
    </p:spTree>
    <p:extLst>
      <p:ext uri="{BB962C8B-B14F-4D97-AF65-F5344CB8AC3E}">
        <p14:creationId xmlns:p14="http://schemas.microsoft.com/office/powerpoint/2010/main" val="134519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екст 2">
            <a:extLst>
              <a:ext uri="{FF2B5EF4-FFF2-40B4-BE49-F238E27FC236}">
                <a16:creationId xmlns:a16="http://schemas.microsoft.com/office/drawing/2014/main" id="{BF058740-AED0-4C70-929D-8F3BAA4F7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900" dirty="0"/>
              <a:t>в электронном виде онлайн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1177135-E792-47FD-B8B6-F2271C2705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График РДР 2026/2027 учебного года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52CC96-CBC8-4BF7-8CDC-09A314C3FEF3}"/>
              </a:ext>
            </a:extLst>
          </p:cNvPr>
          <p:cNvSpPr/>
          <p:nvPr/>
        </p:nvSpPr>
        <p:spPr>
          <a:xfrm>
            <a:off x="6544261" y="3803732"/>
            <a:ext cx="28546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rgbClr val="1D3252"/>
                </a:solidFill>
                <a:latin typeface="caption"/>
                <a:hlinkClick r:id="rId2"/>
              </a:rPr>
              <a:t>Распоряжение Министерства образования Московской области от 30.07.2026 №Р-500</a:t>
            </a:r>
          </a:p>
          <a:p>
            <a:r>
              <a:rPr lang="ru-RU" sz="900" dirty="0">
                <a:solidFill>
                  <a:srgbClr val="1D3252"/>
                </a:solidFill>
                <a:latin typeface="caption"/>
                <a:hlinkClick r:id="rId2"/>
              </a:rPr>
              <a:t> </a:t>
            </a:r>
            <a:r>
              <a:rPr lang="ru-RU" sz="900" dirty="0">
                <a:solidFill>
                  <a:srgbClr val="1D3252"/>
                </a:solidFill>
                <a:latin typeface="caption"/>
                <a:hlinkClick r:id="rId3"/>
              </a:rPr>
              <a:t>«О проведении региональных диагностических </a:t>
            </a:r>
            <a:br>
              <a:rPr lang="ru-RU" sz="900" dirty="0">
                <a:solidFill>
                  <a:srgbClr val="1D3252"/>
                </a:solidFill>
                <a:latin typeface="caption"/>
                <a:hlinkClick r:id="rId3"/>
              </a:rPr>
            </a:br>
            <a:r>
              <a:rPr lang="ru-RU" sz="900" dirty="0">
                <a:solidFill>
                  <a:srgbClr val="1D3252"/>
                </a:solidFill>
                <a:latin typeface="caption"/>
                <a:hlinkClick r:id="rId3"/>
              </a:rPr>
              <a:t>работ для обучающихся общеобразовательных организаций Московской области в 2026/2027 учебном году»</a:t>
            </a:r>
            <a:endParaRPr lang="ru-RU" sz="900" dirty="0">
              <a:latin typeface="caption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2D3EBF-2737-4659-8AC5-2C89FFBD9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0" y="4697164"/>
            <a:ext cx="420660" cy="426757"/>
          </a:xfrm>
          <a:prstGeom prst="rect">
            <a:avLst/>
          </a:prstGeom>
        </p:spPr>
      </p:pic>
      <p:sp>
        <p:nvSpPr>
          <p:cNvPr id="8" name="TextBox 51">
            <a:extLst>
              <a:ext uri="{FF2B5EF4-FFF2-40B4-BE49-F238E27FC236}">
                <a16:creationId xmlns:a16="http://schemas.microsoft.com/office/drawing/2014/main" id="{23C9CFA5-24C8-43F3-A1F8-98C767A3430F}"/>
              </a:ext>
            </a:extLst>
          </p:cNvPr>
          <p:cNvSpPr>
            <a:spLocks noGrp="1"/>
          </p:cNvSpPr>
          <p:nvPr/>
        </p:nvSpPr>
        <p:spPr>
          <a:xfrm>
            <a:off x="1019897" y="2987738"/>
            <a:ext cx="10663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7986C9"/>
                </a:solidFill>
              </a:rPr>
              <a:t>Физика</a:t>
            </a:r>
            <a:endParaRPr sz="1600" b="1" dirty="0">
              <a:solidFill>
                <a:srgbClr val="7986C9"/>
              </a:solidFill>
            </a:endParaRPr>
          </a:p>
        </p:txBody>
      </p:sp>
      <p:sp>
        <p:nvSpPr>
          <p:cNvPr id="11" name="TextBox 57">
            <a:extLst>
              <a:ext uri="{FF2B5EF4-FFF2-40B4-BE49-F238E27FC236}">
                <a16:creationId xmlns:a16="http://schemas.microsoft.com/office/drawing/2014/main" id="{549C15B7-8175-4522-A966-28E59F5CA6B5}"/>
              </a:ext>
            </a:extLst>
          </p:cNvPr>
          <p:cNvSpPr>
            <a:spLocks noGrp="1"/>
          </p:cNvSpPr>
          <p:nvPr/>
        </p:nvSpPr>
        <p:spPr>
          <a:xfrm>
            <a:off x="700203" y="1234304"/>
            <a:ext cx="21054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u-RU" sz="1600" b="1" dirty="0">
                <a:solidFill>
                  <a:srgbClr val="7986C9"/>
                </a:solidFill>
              </a:rPr>
              <a:t>Математика (углубленный уровень)</a:t>
            </a:r>
            <a:endParaRPr sz="1600" b="1" dirty="0">
              <a:solidFill>
                <a:srgbClr val="7986C9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9CCC03D-91EA-4331-AE73-89311DA4BAA3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/>
        </p:blipFill>
        <p:spPr>
          <a:xfrm>
            <a:off x="4493440" y="2794690"/>
            <a:ext cx="671029" cy="365140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C24EF8E-9174-4D07-B766-3A78DE0CC8DF}"/>
              </a:ext>
            </a:extLst>
          </p:cNvPr>
          <p:cNvSpPr>
            <a:spLocks noGrp="1"/>
          </p:cNvSpPr>
          <p:nvPr/>
        </p:nvSpPr>
        <p:spPr>
          <a:xfrm rot="5400000">
            <a:off x="18059" y="3834958"/>
            <a:ext cx="850267" cy="9858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245F6CA6-BF3F-4521-B9BD-7A45FB438352}"/>
              </a:ext>
            </a:extLst>
          </p:cNvPr>
          <p:cNvSpPr>
            <a:spLocks noGrp="1"/>
          </p:cNvSpPr>
          <p:nvPr/>
        </p:nvSpPr>
        <p:spPr>
          <a:xfrm rot="5400000">
            <a:off x="-10243" y="2712449"/>
            <a:ext cx="925104" cy="104436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721E4B29-C108-41F9-9500-DD287A5ECE55}"/>
              </a:ext>
            </a:extLst>
          </p:cNvPr>
          <p:cNvSpPr>
            <a:spLocks noGrp="1"/>
          </p:cNvSpPr>
          <p:nvPr/>
        </p:nvSpPr>
        <p:spPr>
          <a:xfrm rot="5400000">
            <a:off x="154047" y="1764942"/>
            <a:ext cx="615654" cy="104435"/>
          </a:xfrm>
          <a:prstGeom prst="roundRect">
            <a:avLst>
              <a:gd name="adj" fmla="val 50000"/>
            </a:avLst>
          </a:prstGeom>
          <a:solidFill>
            <a:srgbClr val="689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DBEF963-654E-44CA-9E18-A5C5AA3A01B8}"/>
              </a:ext>
            </a:extLst>
          </p:cNvPr>
          <p:cNvSpPr>
            <a:spLocks noGrp="1"/>
          </p:cNvSpPr>
          <p:nvPr/>
        </p:nvSpPr>
        <p:spPr>
          <a:xfrm>
            <a:off x="223545" y="1096416"/>
            <a:ext cx="484774" cy="48477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EA1508E-C09D-427E-BF7D-6A77940AA656}"/>
              </a:ext>
            </a:extLst>
          </p:cNvPr>
          <p:cNvSpPr>
            <a:spLocks noGrp="1"/>
          </p:cNvSpPr>
          <p:nvPr/>
        </p:nvSpPr>
        <p:spPr>
          <a:xfrm>
            <a:off x="208142" y="4084101"/>
            <a:ext cx="484774" cy="484774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31A7933-1B35-449C-8109-BBF77C109A80}"/>
              </a:ext>
            </a:extLst>
          </p:cNvPr>
          <p:cNvSpPr>
            <a:spLocks noGrp="1"/>
          </p:cNvSpPr>
          <p:nvPr/>
        </p:nvSpPr>
        <p:spPr>
          <a:xfrm>
            <a:off x="199437" y="3037748"/>
            <a:ext cx="484774" cy="484774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4D367F67-2699-4C70-A5A1-DCC9FF3894B1}"/>
              </a:ext>
            </a:extLst>
          </p:cNvPr>
          <p:cNvSpPr>
            <a:spLocks noGrp="1"/>
          </p:cNvSpPr>
          <p:nvPr/>
        </p:nvSpPr>
        <p:spPr>
          <a:xfrm>
            <a:off x="219487" y="1889017"/>
            <a:ext cx="484774" cy="484774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96B951B-C72F-4B51-A701-8171221B4855}"/>
              </a:ext>
            </a:extLst>
          </p:cNvPr>
          <p:cNvSpPr/>
          <p:nvPr/>
        </p:nvSpPr>
        <p:spPr>
          <a:xfrm>
            <a:off x="659649" y="832030"/>
            <a:ext cx="4711547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Участники: о</a:t>
            </a:r>
            <a:r>
              <a:rPr lang="ru-RU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бучающиеся 2, 5, 6, 9, 10 математических классов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18EF431-B2CB-489A-9028-3D2BF6E3D8B6}"/>
              </a:ext>
            </a:extLst>
          </p:cNvPr>
          <p:cNvSpPr/>
          <p:nvPr/>
        </p:nvSpPr>
        <p:spPr>
          <a:xfrm>
            <a:off x="661130" y="2803412"/>
            <a:ext cx="4732386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Участники: о</a:t>
            </a:r>
            <a:r>
              <a:rPr lang="ru-RU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бучающиеся 10 классов с углубленным изучением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461D8E6-8E5B-4E6F-8CB7-67FDC7D74F2E}"/>
              </a:ext>
            </a:extLst>
          </p:cNvPr>
          <p:cNvSpPr/>
          <p:nvPr/>
        </p:nvSpPr>
        <p:spPr>
          <a:xfrm>
            <a:off x="691322" y="4128817"/>
            <a:ext cx="3073277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Участники: о</a:t>
            </a:r>
            <a:r>
              <a:rPr lang="ru-RU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бучающиеся 7, 8, 9 классов</a:t>
            </a:r>
          </a:p>
        </p:txBody>
      </p:sp>
      <p:sp>
        <p:nvSpPr>
          <p:cNvPr id="29" name="TextBox 51">
            <a:extLst>
              <a:ext uri="{FF2B5EF4-FFF2-40B4-BE49-F238E27FC236}">
                <a16:creationId xmlns:a16="http://schemas.microsoft.com/office/drawing/2014/main" id="{F958137E-9D06-40CD-AF24-B78763B6D460}"/>
              </a:ext>
            </a:extLst>
          </p:cNvPr>
          <p:cNvSpPr>
            <a:spLocks noGrp="1"/>
          </p:cNvSpPr>
          <p:nvPr/>
        </p:nvSpPr>
        <p:spPr>
          <a:xfrm>
            <a:off x="2981003" y="2984515"/>
            <a:ext cx="10663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u-RU" sz="1600" b="1" dirty="0">
                <a:solidFill>
                  <a:srgbClr val="7986C9"/>
                </a:solidFill>
              </a:rPr>
              <a:t>Химия </a:t>
            </a:r>
            <a:endParaRPr sz="1600" b="1" dirty="0">
              <a:solidFill>
                <a:srgbClr val="7986C9"/>
              </a:solidFill>
            </a:endParaRPr>
          </a:p>
        </p:txBody>
      </p:sp>
      <p:sp>
        <p:nvSpPr>
          <p:cNvPr id="30" name="TextBox 51">
            <a:extLst>
              <a:ext uri="{FF2B5EF4-FFF2-40B4-BE49-F238E27FC236}">
                <a16:creationId xmlns:a16="http://schemas.microsoft.com/office/drawing/2014/main" id="{3CB09C80-2204-4262-911E-74226764FC46}"/>
              </a:ext>
            </a:extLst>
          </p:cNvPr>
          <p:cNvSpPr>
            <a:spLocks noGrp="1"/>
          </p:cNvSpPr>
          <p:nvPr/>
        </p:nvSpPr>
        <p:spPr>
          <a:xfrm>
            <a:off x="4569496" y="2969263"/>
            <a:ext cx="16272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u-RU" sz="1600" b="1" dirty="0">
                <a:solidFill>
                  <a:srgbClr val="7986C9"/>
                </a:solidFill>
              </a:rPr>
              <a:t>Биология</a:t>
            </a:r>
            <a:endParaRPr sz="1600" b="1" dirty="0">
              <a:solidFill>
                <a:srgbClr val="7986C9"/>
              </a:solidFill>
            </a:endParaRPr>
          </a:p>
        </p:txBody>
      </p:sp>
      <p:sp>
        <p:nvSpPr>
          <p:cNvPr id="31" name="TextBox 51">
            <a:extLst>
              <a:ext uri="{FF2B5EF4-FFF2-40B4-BE49-F238E27FC236}">
                <a16:creationId xmlns:a16="http://schemas.microsoft.com/office/drawing/2014/main" id="{DDDF2F23-8287-4C79-8008-AFBE5CBCB589}"/>
              </a:ext>
            </a:extLst>
          </p:cNvPr>
          <p:cNvSpPr>
            <a:spLocks noGrp="1"/>
          </p:cNvSpPr>
          <p:nvPr/>
        </p:nvSpPr>
        <p:spPr>
          <a:xfrm>
            <a:off x="700203" y="4287610"/>
            <a:ext cx="30732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u-RU" sz="1600" b="1" dirty="0">
                <a:solidFill>
                  <a:srgbClr val="7986C9"/>
                </a:solidFill>
              </a:rPr>
              <a:t>Комплексные РДР</a:t>
            </a:r>
            <a:br>
              <a:rPr lang="ru-RU" sz="1600" b="1" dirty="0">
                <a:solidFill>
                  <a:srgbClr val="7986C9"/>
                </a:solidFill>
              </a:rPr>
            </a:br>
            <a:r>
              <a:rPr lang="ru-RU" sz="1600" b="1" dirty="0">
                <a:solidFill>
                  <a:srgbClr val="7986C9"/>
                </a:solidFill>
              </a:rPr>
              <a:t>(исследование уровня ФГ)</a:t>
            </a:r>
            <a:endParaRPr sz="1600" b="1" dirty="0">
              <a:solidFill>
                <a:srgbClr val="7986C9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13E150-CE70-4A68-B6BE-4623F621940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>
          <a:xfrm>
            <a:off x="289573" y="1215812"/>
            <a:ext cx="370076" cy="2450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51CDE7-43CD-4413-9297-FBBD7660A2D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>
          <a:xfrm>
            <a:off x="270387" y="2034517"/>
            <a:ext cx="403764" cy="217345"/>
          </a:xfrm>
          <a:prstGeom prst="rect">
            <a:avLst/>
          </a:prstGeom>
        </p:spPr>
      </p:pic>
      <p:sp>
        <p:nvSpPr>
          <p:cNvPr id="33" name="Текст 2">
            <a:extLst>
              <a:ext uri="{FF2B5EF4-FFF2-40B4-BE49-F238E27FC236}">
                <a16:creationId xmlns:a16="http://schemas.microsoft.com/office/drawing/2014/main" id="{54330A65-0AEF-4EC4-B1AF-8CD37F22B4B6}"/>
              </a:ext>
            </a:extLst>
          </p:cNvPr>
          <p:cNvSpPr txBox="1">
            <a:spLocks/>
          </p:cNvSpPr>
          <p:nvPr/>
        </p:nvSpPr>
        <p:spPr bwMode="auto">
          <a:xfrm>
            <a:off x="632281" y="3729649"/>
            <a:ext cx="85206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/>
              <a:t>в электронном виде онлайн</a:t>
            </a:r>
            <a:endParaRPr lang="ru-RU" dirty="0"/>
          </a:p>
        </p:txBody>
      </p:sp>
      <p:sp>
        <p:nvSpPr>
          <p:cNvPr id="34" name="Текст 2">
            <a:extLst>
              <a:ext uri="{FF2B5EF4-FFF2-40B4-BE49-F238E27FC236}">
                <a16:creationId xmlns:a16="http://schemas.microsoft.com/office/drawing/2014/main" id="{B304BF28-7549-4400-B931-25B129FE500F}"/>
              </a:ext>
            </a:extLst>
          </p:cNvPr>
          <p:cNvSpPr txBox="1">
            <a:spLocks/>
          </p:cNvSpPr>
          <p:nvPr/>
        </p:nvSpPr>
        <p:spPr bwMode="auto">
          <a:xfrm>
            <a:off x="598450" y="4699520"/>
            <a:ext cx="85206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dirty="0"/>
              <a:t>на бланках или в электронном виде онлайн (по выбору ОО)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B419CE0-7D6A-4CE9-82DA-2A557B44644D}"/>
              </a:ext>
            </a:extLst>
          </p:cNvPr>
          <p:cNvSpPr/>
          <p:nvPr/>
        </p:nvSpPr>
        <p:spPr>
          <a:xfrm>
            <a:off x="1844152" y="4136198"/>
            <a:ext cx="45720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7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19.01.2027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21.01.2027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(резервная дата)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DED2C4E-D0F1-41E7-957F-5C6E4807831D}"/>
              </a:ext>
            </a:extLst>
          </p:cNvPr>
          <p:cNvSpPr/>
          <p:nvPr/>
        </p:nvSpPr>
        <p:spPr>
          <a:xfrm>
            <a:off x="2763560" y="4141239"/>
            <a:ext cx="45720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8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26.01.2027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28.01.2027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(резервная дата)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AE0449D-8923-4B50-9FFA-E80C37634EAA}"/>
              </a:ext>
            </a:extLst>
          </p:cNvPr>
          <p:cNvSpPr/>
          <p:nvPr/>
        </p:nvSpPr>
        <p:spPr>
          <a:xfrm>
            <a:off x="3672221" y="4140563"/>
            <a:ext cx="45720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9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02.02.2027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04.02.2027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(резервная дата)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DD43DDC7-E6DD-4D80-AEEB-12F302E9283F}"/>
              </a:ext>
            </a:extLst>
          </p:cNvPr>
          <p:cNvSpPr/>
          <p:nvPr/>
        </p:nvSpPr>
        <p:spPr>
          <a:xfrm>
            <a:off x="-807401" y="3231823"/>
            <a:ext cx="4572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01.12.2026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03.12.2026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(резервная дата)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1D33E22B-32C7-428C-908E-FA6318290B38}"/>
              </a:ext>
            </a:extLst>
          </p:cNvPr>
          <p:cNvSpPr/>
          <p:nvPr/>
        </p:nvSpPr>
        <p:spPr>
          <a:xfrm>
            <a:off x="1083231" y="3235580"/>
            <a:ext cx="4572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08.12.2026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10.12.2026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(резервная дата)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8D182B5-DEBD-4CD6-B0C4-6C8E7B57F1AD}"/>
              </a:ext>
            </a:extLst>
          </p:cNvPr>
          <p:cNvSpPr/>
          <p:nvPr/>
        </p:nvSpPr>
        <p:spPr>
          <a:xfrm>
            <a:off x="2805694" y="3234904"/>
            <a:ext cx="4572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15.12.2026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17.12.2026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(резервная дата)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36CAE042-F0DF-452E-BEA1-0D27D46D2506}"/>
              </a:ext>
            </a:extLst>
          </p:cNvPr>
          <p:cNvSpPr/>
          <p:nvPr/>
        </p:nvSpPr>
        <p:spPr>
          <a:xfrm>
            <a:off x="3437975" y="1152862"/>
            <a:ext cx="457200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5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21.10.2026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  <a:r>
              <a:rPr lang="ru-RU" sz="800" b="1" kern="1200" dirty="0">
                <a:solidFill>
                  <a:srgbClr val="697A96"/>
                </a:solidFill>
                <a:ea typeface="+mn-lt"/>
                <a:cs typeface="+mn-lt"/>
              </a:rPr>
              <a:t> 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ea typeface="+mn-lt"/>
                <a:cs typeface="+mn-lt"/>
              </a:rPr>
              <a:t>23.10.2026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ea typeface="+mn-lt"/>
                <a:cs typeface="+mn-lt"/>
              </a:rPr>
              <a:t>(резервная дата)</a:t>
            </a:r>
          </a:p>
          <a:p>
            <a:pPr algn="ctr"/>
            <a:endParaRPr lang="ru-RU" sz="800" b="1" kern="1200" dirty="0">
              <a:solidFill>
                <a:srgbClr val="697A9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603DBD6-CF77-42E0-9794-35CCD83C661B}"/>
              </a:ext>
            </a:extLst>
          </p:cNvPr>
          <p:cNvSpPr/>
          <p:nvPr/>
        </p:nvSpPr>
        <p:spPr>
          <a:xfrm>
            <a:off x="1463784" y="1157820"/>
            <a:ext cx="45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6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24.09.2026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0C6802DA-950B-4D9A-8605-481EEF38A95F}"/>
              </a:ext>
            </a:extLst>
          </p:cNvPr>
          <p:cNvSpPr/>
          <p:nvPr/>
        </p:nvSpPr>
        <p:spPr>
          <a:xfrm>
            <a:off x="547572" y="1160162"/>
            <a:ext cx="45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9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22.09.2026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801808FE-E7C1-4F70-AE62-96F1EA9401FC}"/>
              </a:ext>
            </a:extLst>
          </p:cNvPr>
          <p:cNvSpPr/>
          <p:nvPr/>
        </p:nvSpPr>
        <p:spPr>
          <a:xfrm>
            <a:off x="2384681" y="1157819"/>
            <a:ext cx="45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10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29.09.2026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AF50956A-B448-4D37-82BE-B4F5ACB814C3}"/>
              </a:ext>
            </a:extLst>
          </p:cNvPr>
          <p:cNvSpPr/>
          <p:nvPr/>
        </p:nvSpPr>
        <p:spPr>
          <a:xfrm>
            <a:off x="2482081" y="1812623"/>
            <a:ext cx="4572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5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23.03.2027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  <a:p>
            <a:pPr algn="ctr"/>
            <a:endParaRPr lang="ru-RU" sz="800" b="1" kern="1200" dirty="0">
              <a:solidFill>
                <a:srgbClr val="697A9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C9040124-441B-4EB7-BD11-5F0696FDB8C8}"/>
              </a:ext>
            </a:extLst>
          </p:cNvPr>
          <p:cNvSpPr/>
          <p:nvPr/>
        </p:nvSpPr>
        <p:spPr>
          <a:xfrm>
            <a:off x="547572" y="1817621"/>
            <a:ext cx="45720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6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09.02.2027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11.02.2027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(резервная дата)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B2A5881-02D3-4F17-854A-996339FF4E1D}"/>
              </a:ext>
            </a:extLst>
          </p:cNvPr>
          <p:cNvSpPr/>
          <p:nvPr/>
        </p:nvSpPr>
        <p:spPr>
          <a:xfrm>
            <a:off x="3470817" y="1816139"/>
            <a:ext cx="4572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9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15.03.2027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ABCFD747-0C1B-4F22-8C79-08B6401F1A93}"/>
              </a:ext>
            </a:extLst>
          </p:cNvPr>
          <p:cNvSpPr/>
          <p:nvPr/>
        </p:nvSpPr>
        <p:spPr>
          <a:xfrm>
            <a:off x="1487480" y="1820147"/>
            <a:ext cx="45720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10 класс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16.03.2027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18.03.2027</a:t>
            </a:r>
          </a:p>
          <a:p>
            <a:pPr algn="ctr"/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(резервная дата)</a:t>
            </a:r>
          </a:p>
        </p:txBody>
      </p:sp>
      <p:sp>
        <p:nvSpPr>
          <p:cNvPr id="50" name="Текст 2">
            <a:extLst>
              <a:ext uri="{FF2B5EF4-FFF2-40B4-BE49-F238E27FC236}">
                <a16:creationId xmlns:a16="http://schemas.microsoft.com/office/drawing/2014/main" id="{464AB345-EBF8-4D0A-A1B4-1DA1814A0A37}"/>
              </a:ext>
            </a:extLst>
          </p:cNvPr>
          <p:cNvSpPr txBox="1">
            <a:spLocks/>
          </p:cNvSpPr>
          <p:nvPr/>
        </p:nvSpPr>
        <p:spPr bwMode="auto">
          <a:xfrm>
            <a:off x="598450" y="2506140"/>
            <a:ext cx="85206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900" dirty="0"/>
              <a:t>на бланках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CCCC5FA0-9767-4333-8DB4-39FEB5ADF52B}"/>
              </a:ext>
            </a:extLst>
          </p:cNvPr>
          <p:cNvSpPr/>
          <p:nvPr/>
        </p:nvSpPr>
        <p:spPr>
          <a:xfrm>
            <a:off x="1011725" y="2550978"/>
            <a:ext cx="669710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2 класс       </a:t>
            </a:r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12.05.2027 (основная дата)          18.05.2027(резервная дата)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5E80ADE-20F8-4049-9094-864632C8CE40}"/>
              </a:ext>
            </a:extLst>
          </p:cNvPr>
          <p:cNvSpPr/>
          <p:nvPr/>
        </p:nvSpPr>
        <p:spPr>
          <a:xfrm>
            <a:off x="441824" y="1532836"/>
            <a:ext cx="669710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Единый резервный день </a:t>
            </a:r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01.10.2026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CB150F94-9CAF-4FFC-B427-5104FBE14485}"/>
              </a:ext>
            </a:extLst>
          </p:cNvPr>
          <p:cNvSpPr/>
          <p:nvPr/>
        </p:nvSpPr>
        <p:spPr>
          <a:xfrm>
            <a:off x="2022645" y="2215671"/>
            <a:ext cx="669710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Единый резервный день </a:t>
            </a:r>
            <a:r>
              <a:rPr lang="ru-RU" sz="8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30.03.2027</a:t>
            </a: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7A85261B-CD40-43CC-ADEC-25E4EA4157D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5218" t="18810" r="34740" b="45579"/>
          <a:stretch/>
        </p:blipFill>
        <p:spPr>
          <a:xfrm>
            <a:off x="287416" y="3128825"/>
            <a:ext cx="311034" cy="319528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8737C73F-D330-48B7-AF78-4C41D8927A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596" b="91912" l="4061" r="91709">
                        <a14:foregroundMark x1="24365" y1="14890" x2="24365" y2="14890"/>
                        <a14:foregroundMark x1="25888" y1="13971" x2="41455" y2="4779"/>
                        <a14:foregroundMark x1="41455" y1="4779" x2="43147" y2="22059"/>
                        <a14:foregroundMark x1="23012" y1="22978" x2="31810" y2="19669"/>
                        <a14:foregroundMark x1="31810" y1="19669" x2="24704" y2="27757"/>
                        <a14:foregroundMark x1="24704" y1="27757" x2="33672" y2="24265"/>
                        <a14:foregroundMark x1="33672" y1="24265" x2="26565" y2="30147"/>
                        <a14:foregroundMark x1="26565" y1="30147" x2="28765" y2="31618"/>
                        <a14:foregroundMark x1="37394" y1="9375" x2="29611" y2="14706"/>
                        <a14:foregroundMark x1="29611" y1="14706" x2="39932" y2="13787"/>
                        <a14:foregroundMark x1="39932" y1="13787" x2="33164" y2="20956"/>
                        <a14:foregroundMark x1="33164" y1="20956" x2="36548" y2="26287"/>
                        <a14:foregroundMark x1="46024" y1="20956" x2="51946" y2="14154"/>
                        <a14:foregroundMark x1="51946" y1="14154" x2="55668" y2="34926"/>
                        <a14:foregroundMark x1="54653" y1="12868" x2="55161" y2="26287"/>
                        <a14:foregroundMark x1="54315" y1="12684" x2="51100" y2="14706"/>
                        <a14:foregroundMark x1="91878" y1="40625" x2="91878" y2="40625"/>
                        <a14:foregroundMark x1="4061" y1="74449" x2="4061" y2="74449"/>
                        <a14:foregroundMark x1="24873" y1="88971" x2="24873" y2="88971"/>
                        <a14:foregroundMark x1="26734" y1="87868" x2="26734" y2="87868"/>
                        <a14:foregroundMark x1="24535" y1="85294" x2="41117" y2="88051"/>
                        <a14:foregroundMark x1="57699" y1="91912" x2="64975" y2="919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3001" y="4136859"/>
            <a:ext cx="434678" cy="4001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66C9C5-9657-4BB1-A4CD-791A8EF05D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5884" y="1028952"/>
            <a:ext cx="1921271" cy="276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24">
            <a:extLst>
              <a:ext uri="{FF2B5EF4-FFF2-40B4-BE49-F238E27FC236}">
                <a16:creationId xmlns:a16="http://schemas.microsoft.com/office/drawing/2014/main" id="{D6F96EA9-48C3-4A30-82A3-4EEB69E3FD50}"/>
              </a:ext>
            </a:extLst>
          </p:cNvPr>
          <p:cNvSpPr>
            <a:spLocks noGrp="1"/>
          </p:cNvSpPr>
          <p:nvPr/>
        </p:nvSpPr>
        <p:spPr>
          <a:xfrm>
            <a:off x="4377372" y="2644607"/>
            <a:ext cx="4515709" cy="1015691"/>
          </a:xfrm>
          <a:prstGeom prst="roundRect">
            <a:avLst>
              <a:gd name="adj" fmla="val 21053"/>
            </a:avLst>
          </a:prstGeom>
          <a:solidFill>
            <a:srgbClr val="4B7EAF"/>
          </a:solidFill>
          <a:ln w="12700">
            <a:solidFill>
              <a:srgbClr val="4B7EAF"/>
            </a:solidFill>
            <a:prstDash val="solid"/>
          </a:ln>
        </p:spPr>
        <p:txBody>
          <a:bodyPr/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241DE6-E215-4477-B4F6-0EEB79D08E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Особенности проведения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CFB5D31-067B-4723-8597-908F5D23F0A5}"/>
              </a:ext>
            </a:extLst>
          </p:cNvPr>
          <p:cNvSpPr/>
          <p:nvPr/>
        </p:nvSpPr>
        <p:spPr>
          <a:xfrm>
            <a:off x="-1035914" y="3850837"/>
            <a:ext cx="457200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12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5 класс</a:t>
            </a:r>
          </a:p>
          <a:p>
            <a:pPr algn="ctr"/>
            <a:r>
              <a:rPr lang="ru-RU" sz="12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21.10.2026</a:t>
            </a:r>
          </a:p>
          <a:p>
            <a:pPr algn="ctr"/>
            <a:r>
              <a:rPr lang="ru-RU" sz="1200" b="1" kern="1200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(основная дата)</a:t>
            </a:r>
            <a:r>
              <a:rPr lang="ru-RU" sz="1200" b="1" kern="1200" dirty="0">
                <a:solidFill>
                  <a:srgbClr val="697A96"/>
                </a:solidFill>
                <a:ea typeface="+mn-lt"/>
                <a:cs typeface="+mn-lt"/>
              </a:rPr>
              <a:t> </a:t>
            </a:r>
          </a:p>
          <a:p>
            <a:pPr algn="ctr"/>
            <a:r>
              <a:rPr lang="ru-RU" sz="1200" b="1" kern="1200" dirty="0">
                <a:solidFill>
                  <a:srgbClr val="697A96"/>
                </a:solidFill>
                <a:ea typeface="+mn-lt"/>
                <a:cs typeface="+mn-lt"/>
              </a:rPr>
              <a:t>23.10.2026</a:t>
            </a:r>
          </a:p>
          <a:p>
            <a:pPr algn="ctr"/>
            <a:r>
              <a:rPr lang="ru-RU" sz="1200" b="1" kern="1200" dirty="0">
                <a:solidFill>
                  <a:srgbClr val="697A96"/>
                </a:solidFill>
                <a:ea typeface="+mn-lt"/>
                <a:cs typeface="+mn-lt"/>
              </a:rPr>
              <a:t>(резервная дата)</a:t>
            </a:r>
          </a:p>
          <a:p>
            <a:pPr algn="ctr"/>
            <a:endParaRPr lang="ru-RU" sz="1200" b="1" kern="1200" dirty="0">
              <a:solidFill>
                <a:srgbClr val="697A9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3B6318-A803-4077-B0E9-5EED50D3B205}"/>
              </a:ext>
            </a:extLst>
          </p:cNvPr>
          <p:cNvSpPr txBox="1"/>
          <p:nvPr/>
        </p:nvSpPr>
        <p:spPr>
          <a:xfrm>
            <a:off x="431609" y="1611271"/>
            <a:ext cx="39564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Задания с  развернутым ответом </a:t>
            </a:r>
            <a:r>
              <a:rPr lang="ru-RU" sz="1100" dirty="0"/>
              <a:t>выполняются на отдельных бланках и загружаются по </a:t>
            </a:r>
            <a:r>
              <a:rPr lang="en-US" sz="1100" dirty="0"/>
              <a:t>QR </a:t>
            </a:r>
            <a:r>
              <a:rPr lang="ru-RU" sz="1100" dirty="0"/>
              <a:t>или в отсканированном виде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00CD1B-A8C4-469A-966D-930981E4B7D9}"/>
              </a:ext>
            </a:extLst>
          </p:cNvPr>
          <p:cNvSpPr/>
          <p:nvPr/>
        </p:nvSpPr>
        <p:spPr>
          <a:xfrm>
            <a:off x="4617303" y="1028696"/>
            <a:ext cx="485432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/>
              <a:t>Время работы для обучающихся 5, 6, 9 класса - 45 мин.</a:t>
            </a:r>
          </a:p>
          <a:p>
            <a:r>
              <a:rPr lang="ru-RU" sz="1100" dirty="0"/>
              <a:t>Время работы для обучающихся 10 класса - 90 мин.</a:t>
            </a:r>
          </a:p>
          <a:p>
            <a:r>
              <a:rPr lang="ru-RU" sz="1100" dirty="0"/>
              <a:t>Разрешается пользоваться линейкой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AC69166D-AD97-4039-A241-1B4ED091263D}"/>
              </a:ext>
            </a:extLst>
          </p:cNvPr>
          <p:cNvSpPr txBox="1">
            <a:spLocks/>
          </p:cNvSpPr>
          <p:nvPr/>
        </p:nvSpPr>
        <p:spPr bwMode="auto">
          <a:xfrm>
            <a:off x="146286" y="855278"/>
            <a:ext cx="409488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1100" dirty="0"/>
              <a:t>Форма проведения: в электронном виде онлайн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E8BFD9-8BB1-4FCB-AF56-F49337304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58" y="1145776"/>
            <a:ext cx="330827" cy="3308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9065CB-EBEC-4C30-8F71-83CFED39D754}"/>
              </a:ext>
            </a:extLst>
          </p:cNvPr>
          <p:cNvSpPr txBox="1"/>
          <p:nvPr/>
        </p:nvSpPr>
        <p:spPr>
          <a:xfrm>
            <a:off x="311700" y="1092333"/>
            <a:ext cx="37599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Задания с  кратким ответом </a:t>
            </a:r>
            <a:r>
              <a:rPr lang="ru-RU" sz="1100" dirty="0"/>
              <a:t>вносятся в поле ответа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44C772-4181-435A-AEC8-44D4EFFB5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61" y="2228539"/>
            <a:ext cx="3457330" cy="1407053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019A029-B479-466B-B2B8-B8E2C09003D0}"/>
              </a:ext>
            </a:extLst>
          </p:cNvPr>
          <p:cNvGrpSpPr/>
          <p:nvPr/>
        </p:nvGrpSpPr>
        <p:grpSpPr>
          <a:xfrm>
            <a:off x="534537" y="1292498"/>
            <a:ext cx="1034190" cy="366142"/>
            <a:chOff x="654446" y="1288325"/>
            <a:chExt cx="1034190" cy="366142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5F10A85-2426-4914-9A3B-17104C6C1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446" y="1288325"/>
              <a:ext cx="1034190" cy="366142"/>
            </a:xfrm>
            <a:prstGeom prst="rect">
              <a:avLst/>
            </a:prstGeom>
          </p:spPr>
        </p:pic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A4734456-5186-42DD-B68E-05C82CEB75B3}"/>
                </a:ext>
              </a:extLst>
            </p:cNvPr>
            <p:cNvSpPr/>
            <p:nvPr/>
          </p:nvSpPr>
          <p:spPr>
            <a:xfrm>
              <a:off x="1003131" y="1393861"/>
              <a:ext cx="168410" cy="1733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F26CD06-6329-4627-B864-4AAD4D2788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97" b="93487" l="9455" r="89455">
                        <a14:foregroundMark x1="52727" y1="6897" x2="52727" y2="6897"/>
                        <a14:foregroundMark x1="56364" y1="85632" x2="56364" y2="85632"/>
                        <a14:foregroundMark x1="54182" y1="93487" x2="54182" y2="934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4685" y="2725843"/>
            <a:ext cx="449492" cy="853217"/>
          </a:xfrm>
          <a:prstGeom prst="rect">
            <a:avLst/>
          </a:prstGeom>
        </p:spPr>
      </p:pic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0FF33094-9078-463F-9FB4-885D5EE38A28}"/>
              </a:ext>
            </a:extLst>
          </p:cNvPr>
          <p:cNvSpPr/>
          <p:nvPr/>
        </p:nvSpPr>
        <p:spPr>
          <a:xfrm>
            <a:off x="1922242" y="4158522"/>
            <a:ext cx="667446" cy="5539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6C418E-476B-4DB3-9510-ED84B280CD46}"/>
              </a:ext>
            </a:extLst>
          </p:cNvPr>
          <p:cNvSpPr/>
          <p:nvPr/>
        </p:nvSpPr>
        <p:spPr>
          <a:xfrm>
            <a:off x="2589688" y="4066017"/>
            <a:ext cx="188330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Тренировка входа обучающихся за неделю до основного дня проведения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C92638-3FD6-43DC-BE44-8AC4875EDBA5}"/>
              </a:ext>
            </a:extLst>
          </p:cNvPr>
          <p:cNvSpPr txBox="1"/>
          <p:nvPr/>
        </p:nvSpPr>
        <p:spPr>
          <a:xfrm>
            <a:off x="5325475" y="4131502"/>
            <a:ext cx="37925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Информационная работа с родителями </a:t>
            </a:r>
            <a:br>
              <a:rPr lang="ru-RU" sz="11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3CE910B1-83BC-4736-A031-329CD7D72CB6}"/>
              </a:ext>
            </a:extLst>
          </p:cNvPr>
          <p:cNvSpPr/>
          <p:nvPr/>
        </p:nvSpPr>
        <p:spPr>
          <a:xfrm>
            <a:off x="3963491" y="1628860"/>
            <a:ext cx="686211" cy="5539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EF2918-E3BC-4E36-BFB8-4891FD335B1D}"/>
              </a:ext>
            </a:extLst>
          </p:cNvPr>
          <p:cNvSpPr txBox="1"/>
          <p:nvPr/>
        </p:nvSpPr>
        <p:spPr>
          <a:xfrm>
            <a:off x="4731156" y="1689903"/>
            <a:ext cx="28376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</a:rPr>
              <a:t>Заготовить бланки ответов и черновики на каждого обучающегося</a:t>
            </a:r>
          </a:p>
          <a:p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ABD4CD5B-C1BB-4EBF-B347-7F9E9577F31D}"/>
              </a:ext>
            </a:extLst>
          </p:cNvPr>
          <p:cNvSpPr/>
          <p:nvPr/>
        </p:nvSpPr>
        <p:spPr>
          <a:xfrm rot="5400000">
            <a:off x="6381388" y="3644262"/>
            <a:ext cx="420504" cy="55398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Текст 7">
            <a:extLst>
              <a:ext uri="{FF2B5EF4-FFF2-40B4-BE49-F238E27FC236}">
                <a16:creationId xmlns:a16="http://schemas.microsoft.com/office/drawing/2014/main" id="{FCAD9CA6-08F5-451F-9CDF-E255939FE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48477" y="2840430"/>
            <a:ext cx="4211580" cy="1477259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Авторизация обучающихся на ГИС ЕАИС ОКО через госуслуги</a:t>
            </a:r>
          </a:p>
        </p:txBody>
      </p:sp>
    </p:spTree>
    <p:extLst>
      <p:ext uri="{BB962C8B-B14F-4D97-AF65-F5344CB8AC3E}">
        <p14:creationId xmlns:p14="http://schemas.microsoft.com/office/powerpoint/2010/main" val="22355162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0E29753-0481-486D-8F6F-1E9501C586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Рекомендуется проведение на основе единых контрольных измерительных материалов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B0413F9A-36FD-4C55-B64C-28730235BE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7-8 математические классы</a:t>
            </a:r>
          </a:p>
        </p:txBody>
      </p:sp>
      <p:sp>
        <p:nvSpPr>
          <p:cNvPr id="4" name="TextBox 24">
            <a:extLst>
              <a:ext uri="{FF2B5EF4-FFF2-40B4-BE49-F238E27FC236}">
                <a16:creationId xmlns:a16="http://schemas.microsoft.com/office/drawing/2014/main" id="{6FD19A21-9718-43A7-BAE8-1EF3A7A213C7}"/>
              </a:ext>
            </a:extLst>
          </p:cNvPr>
          <p:cNvSpPr>
            <a:spLocks noGrp="1"/>
          </p:cNvSpPr>
          <p:nvPr/>
        </p:nvSpPr>
        <p:spPr>
          <a:xfrm>
            <a:off x="-98111" y="862881"/>
            <a:ext cx="262852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ru-RU" sz="2000" b="1" i="0" u="none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Осень 2026</a:t>
            </a:r>
            <a:endParaRPr sz="2000" b="1" i="0" u="none" dirty="0">
              <a:solidFill>
                <a:srgbClr val="697A9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D11006D6-580B-4912-91D9-8653036ABF06}"/>
              </a:ext>
            </a:extLst>
          </p:cNvPr>
          <p:cNvSpPr txBox="1">
            <a:spLocks/>
          </p:cNvSpPr>
          <p:nvPr/>
        </p:nvSpPr>
        <p:spPr bwMode="auto">
          <a:xfrm>
            <a:off x="4790258" y="1492197"/>
            <a:ext cx="8832300" cy="905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1600" b="1" dirty="0"/>
              <a:t>ВПР математика углубленный уровень</a:t>
            </a: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C37DDBEA-FC3D-42CA-967F-3882168A9D49}"/>
              </a:ext>
            </a:extLst>
          </p:cNvPr>
          <p:cNvSpPr>
            <a:spLocks noGrp="1"/>
          </p:cNvSpPr>
          <p:nvPr/>
        </p:nvSpPr>
        <p:spPr>
          <a:xfrm>
            <a:off x="4486766" y="834703"/>
            <a:ext cx="262852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ru-RU" sz="2000" b="1" i="0" u="none" dirty="0">
                <a:solidFill>
                  <a:srgbClr val="697A96"/>
                </a:solidFill>
                <a:latin typeface="+mn-lt"/>
                <a:ea typeface="+mn-lt"/>
                <a:cs typeface="+mn-lt"/>
              </a:rPr>
              <a:t>Весна 2027</a:t>
            </a:r>
            <a:endParaRPr sz="2000" b="1" i="0" u="none" dirty="0">
              <a:solidFill>
                <a:srgbClr val="697A96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7841BC3D-41EB-41CF-B285-C680278478FF}"/>
              </a:ext>
            </a:extLst>
          </p:cNvPr>
          <p:cNvSpPr txBox="1">
            <a:spLocks/>
          </p:cNvSpPr>
          <p:nvPr/>
        </p:nvSpPr>
        <p:spPr bwMode="auto">
          <a:xfrm>
            <a:off x="252910" y="2340643"/>
            <a:ext cx="85206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1000" dirty="0"/>
              <a:t>в электронном виде онлайн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8C27D3-44B1-461E-9077-7FF69F6F0981}"/>
              </a:ext>
            </a:extLst>
          </p:cNvPr>
          <p:cNvSpPr/>
          <p:nvPr/>
        </p:nvSpPr>
        <p:spPr>
          <a:xfrm>
            <a:off x="-98111" y="3106253"/>
            <a:ext cx="457200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10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7 класс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159FBBC-B718-47DF-920C-26AA11F4B3B2}"/>
              </a:ext>
            </a:extLst>
          </p:cNvPr>
          <p:cNvSpPr/>
          <p:nvPr/>
        </p:nvSpPr>
        <p:spPr>
          <a:xfrm>
            <a:off x="-85234" y="3383253"/>
            <a:ext cx="457200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ru-RU" sz="1000" b="1" kern="1200" dirty="0">
                <a:solidFill>
                  <a:srgbClr val="031E58"/>
                </a:solidFill>
                <a:latin typeface="+mn-lt"/>
                <a:ea typeface="+mn-lt"/>
                <a:cs typeface="+mn-lt"/>
              </a:rPr>
              <a:t>8 класс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F978208-ACD6-47D7-96A6-5E9C138ED062}"/>
              </a:ext>
            </a:extLst>
          </p:cNvPr>
          <p:cNvSpPr/>
          <p:nvPr/>
        </p:nvSpPr>
        <p:spPr>
          <a:xfrm>
            <a:off x="5029200" y="2463363"/>
            <a:ext cx="3744310" cy="16145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8CB84-F325-4B2F-995E-7BD203167696}"/>
              </a:ext>
            </a:extLst>
          </p:cNvPr>
          <p:cNvSpPr txBox="1"/>
          <p:nvPr/>
        </p:nvSpPr>
        <p:spPr>
          <a:xfrm>
            <a:off x="5117950" y="2936977"/>
            <a:ext cx="3684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Обучающиеся 7, 8 классов ОО, </a:t>
            </a:r>
            <a:br>
              <a:rPr lang="ru-RU" sz="1600" dirty="0"/>
            </a:br>
            <a:r>
              <a:rPr lang="ru-RU" sz="1600" dirty="0"/>
              <a:t>из реестра математических классов</a:t>
            </a: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8BA34FD1-2D77-49B9-8D91-6D8056889A0A}"/>
              </a:ext>
            </a:extLst>
          </p:cNvPr>
          <p:cNvSpPr txBox="1">
            <a:spLocks/>
          </p:cNvSpPr>
          <p:nvPr/>
        </p:nvSpPr>
        <p:spPr bwMode="auto">
          <a:xfrm>
            <a:off x="256603" y="2600608"/>
            <a:ext cx="85206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297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378" marR="0" lvl="1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566" marR="0" lvl="2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754" marR="0" lvl="3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5943" marR="0" lvl="4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132" marR="0" lvl="5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320" marR="0" lvl="6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509" marR="0" lvl="7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697" marR="0" lvl="8" indent="-317492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sz="1000" dirty="0"/>
              <a:t>ГИС ЕАИС ОКО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5AE61A6-5F75-4A86-AE0A-9B6D0953A8D8}"/>
              </a:ext>
            </a:extLst>
          </p:cNvPr>
          <p:cNvSpPr/>
          <p:nvPr/>
        </p:nvSpPr>
        <p:spPr>
          <a:xfrm>
            <a:off x="701317" y="4240655"/>
            <a:ext cx="485432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/>
              <a:t>Время работы - 45 мин.</a:t>
            </a:r>
          </a:p>
          <a:p>
            <a:r>
              <a:rPr lang="ru-RU" sz="1050" dirty="0"/>
              <a:t>Разрешается пользоваться линейкой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7545D2-DCDF-4FD2-A8BC-26DF92AC5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4271974"/>
            <a:ext cx="330827" cy="3308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2C86C82-56AF-47F2-8233-343354ECB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892" y="4317690"/>
            <a:ext cx="330827" cy="330827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BF3679E-BB22-4691-83EF-46EDE79BAE7C}"/>
              </a:ext>
            </a:extLst>
          </p:cNvPr>
          <p:cNvSpPr/>
          <p:nvPr/>
        </p:nvSpPr>
        <p:spPr>
          <a:xfrm>
            <a:off x="5029200" y="4271974"/>
            <a:ext cx="4572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/>
              <a:t>Время выполнения - два урока (не более 45 минут каждый)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D8CC3E1-AA99-4B34-8AA5-584979EF01E0}"/>
              </a:ext>
            </a:extLst>
          </p:cNvPr>
          <p:cNvSpPr/>
          <p:nvPr/>
        </p:nvSpPr>
        <p:spPr>
          <a:xfrm>
            <a:off x="5029200" y="4449765"/>
            <a:ext cx="4572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/>
              <a:t>Дополнительные материалы и оборудование не используются</a:t>
            </a:r>
          </a:p>
        </p:txBody>
      </p:sp>
    </p:spTree>
    <p:extLst>
      <p:ext uri="{BB962C8B-B14F-4D97-AF65-F5344CB8AC3E}">
        <p14:creationId xmlns:p14="http://schemas.microsoft.com/office/powerpoint/2010/main" val="15369870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A57DD154-36E0-491B-A5B9-D8C023796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Подготовка — это не отдельное мероприятие, а процесс, встроенный в годовой цикл управления</a:t>
            </a:r>
          </a:p>
          <a:p>
            <a:endParaRPr lang="ru-RU" dirty="0"/>
          </a:p>
          <a:p>
            <a:r>
              <a:rPr lang="ru-RU" dirty="0"/>
              <a:t>Подготовка влияет на минимальные искажения (сбои, стресс, технические ошибки) — и тем самым сохраняет доверие к результатам</a:t>
            </a:r>
          </a:p>
          <a:p>
            <a:endParaRPr lang="ru-RU" dirty="0"/>
          </a:p>
          <a:p>
            <a:r>
              <a:rPr lang="ru-RU" dirty="0"/>
              <a:t>Подготовка снижает число пересдач и апелляций</a:t>
            </a:r>
          </a:p>
          <a:p>
            <a:endParaRPr lang="ru-RU" dirty="0"/>
          </a:p>
          <a:p>
            <a:r>
              <a:rPr lang="ru-RU" dirty="0"/>
              <a:t>Мониторинг готовности всех задействованных</a:t>
            </a:r>
          </a:p>
          <a:p>
            <a:endParaRPr lang="ru-RU" dirty="0"/>
          </a:p>
          <a:p>
            <a:r>
              <a:rPr lang="ru-RU" dirty="0"/>
              <a:t>Подготовка помогает корректно интерпретировать результаты, а не списывать проблемы на «объективные причины»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93EDF79C-CD84-4A89-A498-0D6154853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ВАЖНО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9BC470-17CC-453A-BF50-4A787EADAB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324" y="2946449"/>
            <a:ext cx="293340" cy="2933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04747C-9AEF-46E2-A35C-02772AECB5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324" y="3469268"/>
            <a:ext cx="293340" cy="2933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72F437A-7835-4515-95AC-4BE6224104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324" y="1210854"/>
            <a:ext cx="293340" cy="2933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412B86-FF8A-4438-91B8-10887199C9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324" y="1717225"/>
            <a:ext cx="293340" cy="29334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9B5FB6-53C1-49F7-ACE3-B5C9CDB8E7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324" y="2441503"/>
            <a:ext cx="293340" cy="293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2569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6CD382BC-3E29-4A0C-B1C6-6C0F56A2A7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00047" indent="-285750">
              <a:buFont typeface="Wingdings" panose="05000000000000000000" pitchFamily="2" charset="2"/>
              <a:buChar char="ü"/>
            </a:pPr>
            <a:r>
              <a:rPr lang="ru-RU" dirty="0"/>
              <a:t>Обязательное изучение инструкций</a:t>
            </a:r>
          </a:p>
          <a:p>
            <a:pPr marL="400047" indent="-285750">
              <a:buFont typeface="Wingdings" panose="05000000000000000000" pitchFamily="2" charset="2"/>
              <a:buChar char="ü"/>
            </a:pPr>
            <a:r>
              <a:rPr lang="ru-RU" dirty="0"/>
              <a:t>Строгое соблюдение инструкций и сроков на всех этапах</a:t>
            </a:r>
          </a:p>
          <a:p>
            <a:pPr marL="400047" indent="-285750">
              <a:buFont typeface="Wingdings" panose="05000000000000000000" pitchFamily="2" charset="2"/>
              <a:buChar char="ü"/>
            </a:pPr>
            <a:r>
              <a:rPr lang="ru-RU" dirty="0"/>
              <a:t>При необходимости – увеличение количества организаторов/ тех. специалистов в аудитории</a:t>
            </a:r>
          </a:p>
          <a:p>
            <a:pPr marL="400047" indent="-285750">
              <a:buFont typeface="Wingdings" panose="05000000000000000000" pitchFamily="2" charset="2"/>
              <a:buChar char="ü"/>
            </a:pPr>
            <a:r>
              <a:rPr lang="ru-RU" dirty="0"/>
              <a:t>Своевременное информирование муниципального/регионального ответственного</a:t>
            </a:r>
          </a:p>
          <a:p>
            <a:pPr marL="400047" indent="-285750">
              <a:buFont typeface="Wingdings" panose="05000000000000000000" pitchFamily="2" charset="2"/>
              <a:buChar char="ü"/>
            </a:pPr>
            <a:r>
              <a:rPr lang="ru-RU" dirty="0"/>
              <a:t>Заинтересованность участников в объективных результатах:</a:t>
            </a:r>
          </a:p>
          <a:p>
            <a:pPr marL="719138"/>
            <a:r>
              <a:rPr lang="ru-RU" dirty="0"/>
              <a:t>- информирование родителей (законных представителей) о целях РДР</a:t>
            </a:r>
            <a:br>
              <a:rPr lang="ru-RU" dirty="0"/>
            </a:br>
            <a:r>
              <a:rPr lang="ru-RU" dirty="0"/>
              <a:t>- грамотный подбор организаторов, тех. специалистов, экспертов</a:t>
            </a:r>
            <a:br>
              <a:rPr lang="ru-RU" dirty="0"/>
            </a:br>
            <a:r>
              <a:rPr lang="ru-RU" dirty="0"/>
              <a:t>- информирование участников, анализ результатов и разбор ошибок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A953DD-8F13-47BA-8E5C-CA55DE05A5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К вопросу об объективности</a:t>
            </a:r>
          </a:p>
        </p:txBody>
      </p:sp>
    </p:spTree>
    <p:extLst>
      <p:ext uri="{BB962C8B-B14F-4D97-AF65-F5344CB8AC3E}">
        <p14:creationId xmlns:p14="http://schemas.microsoft.com/office/powerpoint/2010/main" val="20384417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8F6173B-77B0-4EBD-9F3B-58C8A7B30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55E15AE-742E-4B33-91D8-A0380F61F0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К вопросу об объективности. Математика 5 класс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CABBD7-97D2-44D1-84FE-AAA4AEBBC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53"/>
          <a:stretch/>
        </p:blipFill>
        <p:spPr>
          <a:xfrm>
            <a:off x="311700" y="990807"/>
            <a:ext cx="8436804" cy="373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537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2B1DB5AD-3428-41B2-890E-BE11B2209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529228"/>
            <a:ext cx="8520600" cy="3416400"/>
          </a:xfrm>
        </p:spPr>
        <p:txBody>
          <a:bodyPr/>
          <a:lstStyle/>
          <a:p>
            <a:r>
              <a:rPr lang="ru-RU" dirty="0"/>
              <a:t>установочный вебинар по организации проведения региональных диагностических работ</a:t>
            </a:r>
            <a:br>
              <a:rPr lang="ru-RU" dirty="0"/>
            </a:br>
            <a:r>
              <a:rPr lang="ru-RU" dirty="0"/>
              <a:t>для обучающихся математических классов</a:t>
            </a:r>
          </a:p>
          <a:p>
            <a:r>
              <a:rPr lang="ru-RU" b="1" dirty="0"/>
              <a:t>«О проведении региональных диагностических работ для обучающихся общеобразовательных организаций Московской области в 2026/2027 учебном году»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FF36C9-D92B-4CB1-9784-6FF558E0B4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Ссылка на установочный вебинар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1FC3DDA-181C-41DB-B1B8-0BA0D1A1A543}"/>
              </a:ext>
            </a:extLst>
          </p:cNvPr>
          <p:cNvSpPr/>
          <p:nvPr/>
        </p:nvSpPr>
        <p:spPr>
          <a:xfrm>
            <a:off x="1452082" y="979171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10.09.2026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9A54B2-86FD-4C09-88B5-6077BC409FDB}"/>
              </a:ext>
            </a:extLst>
          </p:cNvPr>
          <p:cNvSpPr/>
          <p:nvPr/>
        </p:nvSpPr>
        <p:spPr>
          <a:xfrm>
            <a:off x="401880" y="3090037"/>
            <a:ext cx="3913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/>
              </a:rPr>
              <a:t>https://my.mts-link.ru/j/40947613/24363875031</a:t>
            </a:r>
            <a:endParaRPr lang="ru-RU" dirty="0"/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10CC12-83D2-43AE-8776-27DF7D9B1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468" y="2765450"/>
            <a:ext cx="2050966" cy="2050966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8C06FAF-5AA7-4F54-BB7C-E1AC01AC7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761" y="3363984"/>
            <a:ext cx="592778" cy="59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E9F425-84B5-4868-860A-F5E865E7DB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11" y="785072"/>
            <a:ext cx="862928" cy="86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494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481F4E6-15B7-47BB-AA33-92EB43382145}"/>
              </a:ext>
            </a:extLst>
          </p:cNvPr>
          <p:cNvSpPr/>
          <p:nvPr/>
        </p:nvSpPr>
        <p:spPr bwMode="auto">
          <a:xfrm>
            <a:off x="674298" y="4115643"/>
            <a:ext cx="1540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tsans caption"/>
                <a:cs typeface="Arial"/>
              </a:rPr>
              <a:t>Контакты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tsans caption"/>
              <a:cs typeface="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tsans caption"/>
                <a:cs typeface="Arial"/>
              </a:rPr>
              <a:t>cko@kuro-cko.ru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tsans caption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C04CA0-812E-48CF-89F3-010C5B402E59}"/>
              </a:ext>
            </a:extLst>
          </p:cNvPr>
          <p:cNvSpPr txBox="1"/>
          <p:nvPr/>
        </p:nvSpPr>
        <p:spPr bwMode="auto">
          <a:xfrm>
            <a:off x="674298" y="2098234"/>
            <a:ext cx="3897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Страница Центра качества образования на сайте КУРО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https: //mo-kuro.ru/departments/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</a:rPr>
              <a:t>tsentr-kachestva-obrazovaniia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92F27B-E68F-411D-8612-B7FCCFE0F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67" y="3113600"/>
            <a:ext cx="755014" cy="72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695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>
            <a:extLst>
              <a:ext uri="{FF2B5EF4-FFF2-40B4-BE49-F238E27FC236}">
                <a16:creationId xmlns:a16="http://schemas.microsoft.com/office/drawing/2014/main" id="{E16D5054-4129-4B58-8672-9E37B2A8093F}"/>
              </a:ext>
            </a:extLst>
          </p:cNvPr>
          <p:cNvSpPr txBox="1">
            <a:spLocks/>
          </p:cNvSpPr>
          <p:nvPr/>
        </p:nvSpPr>
        <p:spPr bwMode="auto">
          <a:xfrm>
            <a:off x="0" y="1580111"/>
            <a:ext cx="5556250" cy="569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14300" marR="0" lvl="0" indent="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88713439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5063</Words>
  <Application>Microsoft Office PowerPoint</Application>
  <PresentationFormat>Экран (16:9)</PresentationFormat>
  <Paragraphs>592</Paragraphs>
  <Slides>61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72" baseType="lpstr">
      <vt:lpstr>MS Mincho</vt:lpstr>
      <vt:lpstr>Arial</vt:lpstr>
      <vt:lpstr>Calibri</vt:lpstr>
      <vt:lpstr>caption</vt:lpstr>
      <vt:lpstr>Mulish</vt:lpstr>
      <vt:lpstr>Mulish Bold</vt:lpstr>
      <vt:lpstr>ptsans caption</vt:lpstr>
      <vt:lpstr>quote-cjk-patch</vt:lpstr>
      <vt:lpstr>Times New Roman</vt:lpstr>
      <vt:lpstr>Wingdings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Никифорова Екатерина Владимировна</cp:lastModifiedBy>
  <cp:revision>95</cp:revision>
  <cp:lastPrinted>2025-12-05T09:25:59Z</cp:lastPrinted>
  <dcterms:modified xsi:type="dcterms:W3CDTF">2026-09-08T11:40:19Z</dcterms:modified>
</cp:coreProperties>
</file>