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57" r:id="rId4"/>
    <p:sldId id="258" r:id="rId5"/>
    <p:sldId id="275" r:id="rId6"/>
    <p:sldId id="273" r:id="rId7"/>
    <p:sldId id="274" r:id="rId8"/>
    <p:sldId id="271" r:id="rId9"/>
    <p:sldId id="272" r:id="rId10"/>
    <p:sldId id="269" r:id="rId11"/>
    <p:sldId id="270" r:id="rId12"/>
    <p:sldId id="267" r:id="rId13"/>
    <p:sldId id="268" r:id="rId14"/>
    <p:sldId id="265" r:id="rId15"/>
    <p:sldId id="266" r:id="rId16"/>
    <p:sldId id="263" r:id="rId17"/>
    <p:sldId id="26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6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284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Пользовательский</a:t>
            </a:r>
            <a:r>
              <a:rPr dirty="0"/>
              <a:t> </a:t>
            </a:r>
            <a:r>
              <a:rPr dirty="0" err="1"/>
              <a:t>фон</a:t>
            </a:r>
            <a:r>
              <a:rPr dirty="0"/>
              <a:t>: Заставка_02_Под_выступающего_3840x2160.png</a:t>
            </a:r>
          </a:p>
          <a:p>
            <a:r>
              <a:rPr dirty="0"/>
              <a:t>- </a:t>
            </a:r>
            <a:r>
              <a:rPr dirty="0" err="1"/>
              <a:t>Пользовательский</a:t>
            </a:r>
            <a:r>
              <a:rPr dirty="0"/>
              <a:t> </a:t>
            </a:r>
            <a:r>
              <a:rPr dirty="0" err="1"/>
              <a:t>логотип</a:t>
            </a:r>
            <a:r>
              <a:rPr dirty="0"/>
              <a:t>: logo-final-color.png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9993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6946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1370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6044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2249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0795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4101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9454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7290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6744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32744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7613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1171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1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4"/>
            <a:ext cx="12192000" cy="68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33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694637" y="715920"/>
            <a:ext cx="1556559" cy="1572044"/>
          </a:xfrm>
          <a:prstGeom prst="rect">
            <a:avLst/>
          </a:prstGeom>
        </p:spPr>
      </p:pic>
      <p:sp>
        <p:nvSpPr>
          <p:cNvPr id="3" name="Название проекта — редактируемое поле">
            <a:extLst>
              <a:ext uri="{FF2B5EF4-FFF2-40B4-BE49-F238E27FC236}">
                <a16:creationId xmlns:a16="http://schemas.microsoft.com/office/drawing/2014/main" id="{7AB67A5B-ACFD-4B09-909C-B1BEE65B08F3}"/>
              </a:ext>
            </a:extLst>
          </p:cNvPr>
          <p:cNvSpPr>
            <a:spLocks noGrp="1"/>
          </p:cNvSpPr>
          <p:nvPr/>
        </p:nvSpPr>
        <p:spPr>
          <a:xfrm>
            <a:off x="-76860" y="2616848"/>
            <a:ext cx="7099554" cy="19200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58991" lnSpcReduction="20000"/>
          </a:bodyPr>
          <a:lstStyle/>
          <a:p>
            <a:pPr algn="ctr">
              <a:lnSpc>
                <a:spcPct val="120000"/>
              </a:lnSpc>
              <a:defRPr sz="5700" b="1" i="0">
                <a:solidFill>
                  <a:srgbClr val="FFFDF8"/>
                </a:solidFill>
                <a:latin typeface="Georgia"/>
                <a:ea typeface="Georgia"/>
                <a:cs typeface="Georgia"/>
              </a:defRPr>
            </a:pPr>
            <a:r>
              <a:rPr lang="ru-RU" sz="42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ФОРУМ</a:t>
            </a:r>
            <a:b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</a:br>
            <a:r>
              <a:rPr lang="ru-RU" sz="75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КЛАССНЫХ РУКОВОДИТЕЛЕЙ</a:t>
            </a:r>
            <a:endParaRPr lang="ru-RU" sz="5700" b="1" i="0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15217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Название выступления — редактируемое поле">
            <a:extLst>
              <a:ext uri="{FF2B5EF4-FFF2-40B4-BE49-F238E27FC236}">
                <a16:creationId xmlns:a16="http://schemas.microsoft.com/office/drawing/2014/main" id="{0D68F8B3-5B93-2D58-A842-DC26DDBE462C}"/>
              </a:ext>
            </a:extLst>
          </p:cNvPr>
          <p:cNvSpPr>
            <a:spLocks noGrp="1"/>
          </p:cNvSpPr>
          <p:nvPr/>
        </p:nvSpPr>
        <p:spPr>
          <a:xfrm>
            <a:off x="391914" y="1597049"/>
            <a:ext cx="5984910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5000" lnSpcReduction="20000"/>
          </a:bodyPr>
          <a:lstStyle/>
          <a:p>
            <a:pPr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«Увидеть не трудность, а ребёнка: классный руководитель как связующее звено между школой, семьёй и специалистами»</a:t>
            </a:r>
            <a:endParaRPr sz="3200" b="1" i="0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9D5E074C-F91B-A4A4-4A31-0A74A4566CA8}"/>
              </a:ext>
            </a:extLst>
          </p:cNvPr>
          <p:cNvSpPr>
            <a:spLocks noGrp="1"/>
          </p:cNvSpPr>
          <p:nvPr/>
        </p:nvSpPr>
        <p:spPr>
          <a:xfrm>
            <a:off x="1003119" y="3254380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Имя спикера — редактируемое поле">
            <a:extLst>
              <a:ext uri="{FF2B5EF4-FFF2-40B4-BE49-F238E27FC236}">
                <a16:creationId xmlns:a16="http://schemas.microsoft.com/office/drawing/2014/main" id="{9EFF9BDE-8AD0-98AC-76AC-3BCC664D90B6}"/>
              </a:ext>
            </a:extLst>
          </p:cNvPr>
          <p:cNvSpPr>
            <a:spLocks noGrp="1"/>
          </p:cNvSpPr>
          <p:nvPr/>
        </p:nvSpPr>
        <p:spPr>
          <a:xfrm>
            <a:off x="1003118" y="3326935"/>
            <a:ext cx="4594721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5000" lnSpcReduction="10000"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400" b="1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Светлана Анатольевна Самохина</a:t>
            </a:r>
            <a:endParaRPr sz="2400" b="1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id="{6A2CA79D-4FEB-188C-B580-B425AE4F1139}"/>
              </a:ext>
            </a:extLst>
          </p:cNvPr>
          <p:cNvSpPr>
            <a:spLocks noGrp="1"/>
          </p:cNvSpPr>
          <p:nvPr/>
        </p:nvSpPr>
        <p:spPr>
          <a:xfrm>
            <a:off x="501907" y="3701527"/>
            <a:ext cx="5563094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b="0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Учитель русского языка и литературы, учитель-логопед</a:t>
            </a:r>
            <a:r>
              <a:rPr sz="1650" b="0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650" b="0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МАОУ лицей им. Героя России Веры Волошиной</a:t>
            </a:r>
            <a:endParaRPr sz="1650" b="0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09CEB6-2B99-0511-07BE-267E4C8DE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03119" y="266855"/>
            <a:ext cx="1415054" cy="142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39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выступления — редактируемое поле">
            <a:extLst>
              <a:ext uri="{FF2B5EF4-FFF2-40B4-BE49-F238E27FC236}">
                <a16:creationId xmlns:a16="http://schemas.microsoft.com/office/drawing/2014/main" id="{A203019B-C25D-4AFD-8960-C44596AEA8D0}"/>
              </a:ext>
            </a:extLst>
          </p:cNvPr>
          <p:cNvSpPr>
            <a:spLocks noGrp="1"/>
          </p:cNvSpPr>
          <p:nvPr/>
        </p:nvSpPr>
        <p:spPr>
          <a:xfrm>
            <a:off x="896637" y="1635130"/>
            <a:ext cx="6665320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5000" lnSpcReduction="10000"/>
          </a:bodyPr>
          <a:lstStyle/>
          <a:p>
            <a:pPr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«Увидеть не трудность, а ребёнка: классный руководитель как связующее звено между школой, семьёй и специалистами»</a:t>
            </a:r>
            <a:endParaRPr sz="32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6" name="Золотой разделитель">
            <a:extLst>
              <a:ext uri="{FF2B5EF4-FFF2-40B4-BE49-F238E27FC236}">
                <a16:creationId xmlns:a16="http://schemas.microsoft.com/office/drawing/2014/main" id="{F8F85371-7FD9-4954-BE89-28194435DCA4}"/>
              </a:ext>
            </a:extLst>
          </p:cNvPr>
          <p:cNvSpPr>
            <a:spLocks noGrp="1"/>
          </p:cNvSpPr>
          <p:nvPr/>
        </p:nvSpPr>
        <p:spPr>
          <a:xfrm>
            <a:off x="1929551" y="3429000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7" name="Имя спикера — редактируемое поле">
            <a:extLst>
              <a:ext uri="{FF2B5EF4-FFF2-40B4-BE49-F238E27FC236}">
                <a16:creationId xmlns:a16="http://schemas.microsoft.com/office/drawing/2014/main" id="{05896C2E-823C-488E-A501-764EEF09C877}"/>
              </a:ext>
            </a:extLst>
          </p:cNvPr>
          <p:cNvSpPr>
            <a:spLocks noGrp="1"/>
          </p:cNvSpPr>
          <p:nvPr/>
        </p:nvSpPr>
        <p:spPr>
          <a:xfrm>
            <a:off x="1929551" y="3489334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2500"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400" b="1" i="0" dirty="0">
                <a:solidFill>
                  <a:srgbClr val="082D57"/>
                </a:solidFill>
                <a:latin typeface="Arial"/>
                <a:ea typeface="Arial"/>
                <a:cs typeface="Arial"/>
              </a:rPr>
              <a:t>Светлана Анатольевна Самохина</a:t>
            </a:r>
            <a:endParaRPr sz="2400" b="1" i="0" dirty="0">
              <a:solidFill>
                <a:srgbClr val="082D5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id="{2FFBE0C2-0748-4702-8F13-A10111DDB143}"/>
              </a:ext>
            </a:extLst>
          </p:cNvPr>
          <p:cNvSpPr>
            <a:spLocks noGrp="1"/>
          </p:cNvSpPr>
          <p:nvPr/>
        </p:nvSpPr>
        <p:spPr>
          <a:xfrm>
            <a:off x="1811100" y="3841351"/>
            <a:ext cx="5540312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b="0" i="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Учитель русского языка и литературы, учитель-логопед</a:t>
            </a:r>
            <a:r>
              <a:rPr sz="1650" b="0" i="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650" b="0" i="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МАОУ лицей им. Героя России Веры Волошиной</a:t>
            </a:r>
            <a:endParaRPr sz="16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DE15CC0-6D1F-6A77-64D7-893297CA5596}"/>
              </a:ext>
            </a:extLst>
          </p:cNvPr>
          <p:cNvSpPr/>
          <p:nvPr/>
        </p:nvSpPr>
        <p:spPr>
          <a:xfrm>
            <a:off x="7796596" y="-22588"/>
            <a:ext cx="4395404" cy="6879865"/>
          </a:xfrm>
          <a:custGeom>
            <a:avLst/>
            <a:gdLst>
              <a:gd name="connsiteX0" fmla="*/ 0 w 7540337"/>
              <a:gd name="connsiteY0" fmla="*/ 3531691 h 7063382"/>
              <a:gd name="connsiteX1" fmla="*/ 3770169 w 7540337"/>
              <a:gd name="connsiteY1" fmla="*/ 0 h 7063382"/>
              <a:gd name="connsiteX2" fmla="*/ 7540338 w 7540337"/>
              <a:gd name="connsiteY2" fmla="*/ 3531691 h 7063382"/>
              <a:gd name="connsiteX3" fmla="*/ 3770169 w 7540337"/>
              <a:gd name="connsiteY3" fmla="*/ 7063382 h 7063382"/>
              <a:gd name="connsiteX4" fmla="*/ 0 w 7540337"/>
              <a:gd name="connsiteY4" fmla="*/ 3531691 h 7063382"/>
              <a:gd name="connsiteX0" fmla="*/ 0 w 3863627"/>
              <a:gd name="connsiteY0" fmla="*/ 3533241 h 7066191"/>
              <a:gd name="connsiteX1" fmla="*/ 3770169 w 3863627"/>
              <a:gd name="connsiteY1" fmla="*/ 1550 h 7066191"/>
              <a:gd name="connsiteX2" fmla="*/ 2802084 w 3863627"/>
              <a:gd name="connsiteY2" fmla="*/ 3214586 h 7066191"/>
              <a:gd name="connsiteX3" fmla="*/ 3770169 w 3863627"/>
              <a:gd name="connsiteY3" fmla="*/ 7064932 h 7066191"/>
              <a:gd name="connsiteX4" fmla="*/ 0 w 3863627"/>
              <a:gd name="connsiteY4" fmla="*/ 3533241 h 7066191"/>
              <a:gd name="connsiteX0" fmla="*/ 0 w 4400873"/>
              <a:gd name="connsiteY0" fmla="*/ 3531694 h 7063387"/>
              <a:gd name="connsiteX1" fmla="*/ 3770169 w 4400873"/>
              <a:gd name="connsiteY1" fmla="*/ 3 h 7063387"/>
              <a:gd name="connsiteX2" fmla="*/ 4395356 w 4400873"/>
              <a:gd name="connsiteY2" fmla="*/ 3517839 h 7063387"/>
              <a:gd name="connsiteX3" fmla="*/ 3770169 w 4400873"/>
              <a:gd name="connsiteY3" fmla="*/ 7063385 h 7063387"/>
              <a:gd name="connsiteX4" fmla="*/ 0 w 4400873"/>
              <a:gd name="connsiteY4" fmla="*/ 3531694 h 7063387"/>
              <a:gd name="connsiteX0" fmla="*/ 0 w 4429133"/>
              <a:gd name="connsiteY0" fmla="*/ 3754609 h 7286302"/>
              <a:gd name="connsiteX1" fmla="*/ 3770169 w 4429133"/>
              <a:gd name="connsiteY1" fmla="*/ 222918 h 7286302"/>
              <a:gd name="connsiteX2" fmla="*/ 4284519 w 4429133"/>
              <a:gd name="connsiteY2" fmla="*/ 733100 h 7286302"/>
              <a:gd name="connsiteX3" fmla="*/ 4395356 w 4429133"/>
              <a:gd name="connsiteY3" fmla="*/ 3740754 h 7286302"/>
              <a:gd name="connsiteX4" fmla="*/ 3770169 w 4429133"/>
              <a:gd name="connsiteY4" fmla="*/ 7286300 h 7286302"/>
              <a:gd name="connsiteX5" fmla="*/ 0 w 4429133"/>
              <a:gd name="connsiteY5" fmla="*/ 3754609 h 7286302"/>
              <a:gd name="connsiteX0" fmla="*/ 0 w 4459691"/>
              <a:gd name="connsiteY0" fmla="*/ 3914572 h 7446265"/>
              <a:gd name="connsiteX1" fmla="*/ 3770169 w 4459691"/>
              <a:gd name="connsiteY1" fmla="*/ 382881 h 7446265"/>
              <a:gd name="connsiteX2" fmla="*/ 4381500 w 4459691"/>
              <a:gd name="connsiteY2" fmla="*/ 491282 h 7446265"/>
              <a:gd name="connsiteX3" fmla="*/ 4395356 w 4459691"/>
              <a:gd name="connsiteY3" fmla="*/ 3900717 h 7446265"/>
              <a:gd name="connsiteX4" fmla="*/ 3770169 w 4459691"/>
              <a:gd name="connsiteY4" fmla="*/ 7446263 h 7446265"/>
              <a:gd name="connsiteX5" fmla="*/ 0 w 4459691"/>
              <a:gd name="connsiteY5" fmla="*/ 3914572 h 7446265"/>
              <a:gd name="connsiteX0" fmla="*/ 0 w 4437879"/>
              <a:gd name="connsiteY0" fmla="*/ 3914572 h 7446265"/>
              <a:gd name="connsiteX1" fmla="*/ 3770169 w 4437879"/>
              <a:gd name="connsiteY1" fmla="*/ 382881 h 7446265"/>
              <a:gd name="connsiteX2" fmla="*/ 4381500 w 4437879"/>
              <a:gd name="connsiteY2" fmla="*/ 491282 h 7446265"/>
              <a:gd name="connsiteX3" fmla="*/ 4395356 w 4437879"/>
              <a:gd name="connsiteY3" fmla="*/ 3900717 h 7446265"/>
              <a:gd name="connsiteX4" fmla="*/ 3770169 w 4437879"/>
              <a:gd name="connsiteY4" fmla="*/ 7446263 h 7446265"/>
              <a:gd name="connsiteX5" fmla="*/ 0 w 4437879"/>
              <a:gd name="connsiteY5" fmla="*/ 3914572 h 7446265"/>
              <a:gd name="connsiteX0" fmla="*/ 0 w 4437879"/>
              <a:gd name="connsiteY0" fmla="*/ 3760742 h 7292435"/>
              <a:gd name="connsiteX1" fmla="*/ 3770169 w 4437879"/>
              <a:gd name="connsiteY1" fmla="*/ 229051 h 7292435"/>
              <a:gd name="connsiteX2" fmla="*/ 4381500 w 4437879"/>
              <a:gd name="connsiteY2" fmla="*/ 337452 h 7292435"/>
              <a:gd name="connsiteX3" fmla="*/ 4395356 w 4437879"/>
              <a:gd name="connsiteY3" fmla="*/ 3746887 h 7292435"/>
              <a:gd name="connsiteX4" fmla="*/ 3770169 w 4437879"/>
              <a:gd name="connsiteY4" fmla="*/ 7292433 h 7292435"/>
              <a:gd name="connsiteX5" fmla="*/ 0 w 4437879"/>
              <a:gd name="connsiteY5" fmla="*/ 3760742 h 7292435"/>
              <a:gd name="connsiteX0" fmla="*/ 6565 w 4444444"/>
              <a:gd name="connsiteY0" fmla="*/ 3696692 h 7228384"/>
              <a:gd name="connsiteX1" fmla="*/ 2903897 w 4444444"/>
              <a:gd name="connsiteY1" fmla="*/ 248128 h 7228384"/>
              <a:gd name="connsiteX2" fmla="*/ 4388065 w 4444444"/>
              <a:gd name="connsiteY2" fmla="*/ 273402 h 7228384"/>
              <a:gd name="connsiteX3" fmla="*/ 4401921 w 4444444"/>
              <a:gd name="connsiteY3" fmla="*/ 3682837 h 7228384"/>
              <a:gd name="connsiteX4" fmla="*/ 3776734 w 4444444"/>
              <a:gd name="connsiteY4" fmla="*/ 7228383 h 7228384"/>
              <a:gd name="connsiteX5" fmla="*/ 6565 w 4444444"/>
              <a:gd name="connsiteY5" fmla="*/ 3696692 h 7228384"/>
              <a:gd name="connsiteX0" fmla="*/ 11874 w 4449753"/>
              <a:gd name="connsiteY0" fmla="*/ 3678229 h 7209921"/>
              <a:gd name="connsiteX1" fmla="*/ 2909206 w 4449753"/>
              <a:gd name="connsiteY1" fmla="*/ 229665 h 7209921"/>
              <a:gd name="connsiteX2" fmla="*/ 4393374 w 4449753"/>
              <a:gd name="connsiteY2" fmla="*/ 254939 h 7209921"/>
              <a:gd name="connsiteX3" fmla="*/ 4407230 w 4449753"/>
              <a:gd name="connsiteY3" fmla="*/ 3664374 h 7209921"/>
              <a:gd name="connsiteX4" fmla="*/ 3782043 w 4449753"/>
              <a:gd name="connsiteY4" fmla="*/ 7209920 h 7209921"/>
              <a:gd name="connsiteX5" fmla="*/ 11874 w 4449753"/>
              <a:gd name="connsiteY5" fmla="*/ 3678229 h 7209921"/>
              <a:gd name="connsiteX0" fmla="*/ 11874 w 4449753"/>
              <a:gd name="connsiteY0" fmla="*/ 3448753 h 6980445"/>
              <a:gd name="connsiteX1" fmla="*/ 2909206 w 4449753"/>
              <a:gd name="connsiteY1" fmla="*/ 189 h 6980445"/>
              <a:gd name="connsiteX2" fmla="*/ 4393374 w 4449753"/>
              <a:gd name="connsiteY2" fmla="*/ 25463 h 6980445"/>
              <a:gd name="connsiteX3" fmla="*/ 4407230 w 4449753"/>
              <a:gd name="connsiteY3" fmla="*/ 3434898 h 6980445"/>
              <a:gd name="connsiteX4" fmla="*/ 3782043 w 4449753"/>
              <a:gd name="connsiteY4" fmla="*/ 6980444 h 6980445"/>
              <a:gd name="connsiteX5" fmla="*/ 11874 w 4449753"/>
              <a:gd name="connsiteY5" fmla="*/ 3448753 h 6980445"/>
              <a:gd name="connsiteX0" fmla="*/ 11874 w 4449753"/>
              <a:gd name="connsiteY0" fmla="*/ 3448753 h 7293649"/>
              <a:gd name="connsiteX1" fmla="*/ 2909206 w 4449753"/>
              <a:gd name="connsiteY1" fmla="*/ 189 h 7293649"/>
              <a:gd name="connsiteX2" fmla="*/ 4393374 w 4449753"/>
              <a:gd name="connsiteY2" fmla="*/ 25463 h 7293649"/>
              <a:gd name="connsiteX3" fmla="*/ 4407230 w 4449753"/>
              <a:gd name="connsiteY3" fmla="*/ 3434898 h 7293649"/>
              <a:gd name="connsiteX4" fmla="*/ 3782043 w 4449753"/>
              <a:gd name="connsiteY4" fmla="*/ 6980444 h 7293649"/>
              <a:gd name="connsiteX5" fmla="*/ 3077194 w 4449753"/>
              <a:gd name="connsiteY5" fmla="*/ 6717209 h 7293649"/>
              <a:gd name="connsiteX6" fmla="*/ 11874 w 4449753"/>
              <a:gd name="connsiteY6" fmla="*/ 3448753 h 7293649"/>
              <a:gd name="connsiteX0" fmla="*/ 7 w 4437886"/>
              <a:gd name="connsiteY0" fmla="*/ 3448753 h 7363821"/>
              <a:gd name="connsiteX1" fmla="*/ 2897339 w 4437886"/>
              <a:gd name="connsiteY1" fmla="*/ 189 h 7363821"/>
              <a:gd name="connsiteX2" fmla="*/ 4381507 w 4437886"/>
              <a:gd name="connsiteY2" fmla="*/ 25463 h 7363821"/>
              <a:gd name="connsiteX3" fmla="*/ 4395363 w 4437886"/>
              <a:gd name="connsiteY3" fmla="*/ 3434898 h 7363821"/>
              <a:gd name="connsiteX4" fmla="*/ 3770176 w 4437886"/>
              <a:gd name="connsiteY4" fmla="*/ 6980444 h 7363821"/>
              <a:gd name="connsiteX5" fmla="*/ 2871363 w 4437886"/>
              <a:gd name="connsiteY5" fmla="*/ 6869609 h 7363821"/>
              <a:gd name="connsiteX6" fmla="*/ 7 w 4437886"/>
              <a:gd name="connsiteY6" fmla="*/ 3448753 h 7363821"/>
              <a:gd name="connsiteX0" fmla="*/ 18 w 4437897"/>
              <a:gd name="connsiteY0" fmla="*/ 3448753 h 7363821"/>
              <a:gd name="connsiteX1" fmla="*/ 2897350 w 4437897"/>
              <a:gd name="connsiteY1" fmla="*/ 189 h 7363821"/>
              <a:gd name="connsiteX2" fmla="*/ 4381518 w 4437897"/>
              <a:gd name="connsiteY2" fmla="*/ 25463 h 7363821"/>
              <a:gd name="connsiteX3" fmla="*/ 4395374 w 4437897"/>
              <a:gd name="connsiteY3" fmla="*/ 3434898 h 7363821"/>
              <a:gd name="connsiteX4" fmla="*/ 3770187 w 4437897"/>
              <a:gd name="connsiteY4" fmla="*/ 6980444 h 7363821"/>
              <a:gd name="connsiteX5" fmla="*/ 2871374 w 4437897"/>
              <a:gd name="connsiteY5" fmla="*/ 6869609 h 7363821"/>
              <a:gd name="connsiteX6" fmla="*/ 18 w 4437897"/>
              <a:gd name="connsiteY6" fmla="*/ 3448753 h 7363821"/>
              <a:gd name="connsiteX0" fmla="*/ 63 w 4437942"/>
              <a:gd name="connsiteY0" fmla="*/ 3448753 h 7363821"/>
              <a:gd name="connsiteX1" fmla="*/ 2897395 w 4437942"/>
              <a:gd name="connsiteY1" fmla="*/ 189 h 7363821"/>
              <a:gd name="connsiteX2" fmla="*/ 4381563 w 4437942"/>
              <a:gd name="connsiteY2" fmla="*/ 25463 h 7363821"/>
              <a:gd name="connsiteX3" fmla="*/ 4395419 w 4437942"/>
              <a:gd name="connsiteY3" fmla="*/ 3434898 h 7363821"/>
              <a:gd name="connsiteX4" fmla="*/ 3770232 w 4437942"/>
              <a:gd name="connsiteY4" fmla="*/ 6980444 h 7363821"/>
              <a:gd name="connsiteX5" fmla="*/ 2871419 w 4437942"/>
              <a:gd name="connsiteY5" fmla="*/ 6869609 h 7363821"/>
              <a:gd name="connsiteX6" fmla="*/ 63 w 4437942"/>
              <a:gd name="connsiteY6" fmla="*/ 3448753 h 7363821"/>
              <a:gd name="connsiteX0" fmla="*/ 63 w 4490118"/>
              <a:gd name="connsiteY0" fmla="*/ 3448753 h 7326152"/>
              <a:gd name="connsiteX1" fmla="*/ 2897395 w 4490118"/>
              <a:gd name="connsiteY1" fmla="*/ 189 h 7326152"/>
              <a:gd name="connsiteX2" fmla="*/ 4381563 w 4490118"/>
              <a:gd name="connsiteY2" fmla="*/ 25463 h 7326152"/>
              <a:gd name="connsiteX3" fmla="*/ 4395419 w 4490118"/>
              <a:gd name="connsiteY3" fmla="*/ 3434898 h 7326152"/>
              <a:gd name="connsiteX4" fmla="*/ 4393687 w 4490118"/>
              <a:gd name="connsiteY4" fmla="*/ 6911171 h 7326152"/>
              <a:gd name="connsiteX5" fmla="*/ 2871419 w 4490118"/>
              <a:gd name="connsiteY5" fmla="*/ 6869609 h 7326152"/>
              <a:gd name="connsiteX6" fmla="*/ 63 w 4490118"/>
              <a:gd name="connsiteY6" fmla="*/ 3448753 h 7326152"/>
              <a:gd name="connsiteX0" fmla="*/ 63 w 4490118"/>
              <a:gd name="connsiteY0" fmla="*/ 3448753 h 7153740"/>
              <a:gd name="connsiteX1" fmla="*/ 2897395 w 4490118"/>
              <a:gd name="connsiteY1" fmla="*/ 189 h 7153740"/>
              <a:gd name="connsiteX2" fmla="*/ 4381563 w 4490118"/>
              <a:gd name="connsiteY2" fmla="*/ 25463 h 7153740"/>
              <a:gd name="connsiteX3" fmla="*/ 4395419 w 4490118"/>
              <a:gd name="connsiteY3" fmla="*/ 3434898 h 7153740"/>
              <a:gd name="connsiteX4" fmla="*/ 4393687 w 4490118"/>
              <a:gd name="connsiteY4" fmla="*/ 6911171 h 7153740"/>
              <a:gd name="connsiteX5" fmla="*/ 2871419 w 4490118"/>
              <a:gd name="connsiteY5" fmla="*/ 6869609 h 7153740"/>
              <a:gd name="connsiteX6" fmla="*/ 63 w 4490118"/>
              <a:gd name="connsiteY6" fmla="*/ 3448753 h 7153740"/>
              <a:gd name="connsiteX0" fmla="*/ 63 w 4437942"/>
              <a:gd name="connsiteY0" fmla="*/ 3448753 h 7153740"/>
              <a:gd name="connsiteX1" fmla="*/ 2897395 w 4437942"/>
              <a:gd name="connsiteY1" fmla="*/ 189 h 7153740"/>
              <a:gd name="connsiteX2" fmla="*/ 4381563 w 4437942"/>
              <a:gd name="connsiteY2" fmla="*/ 25463 h 7153740"/>
              <a:gd name="connsiteX3" fmla="*/ 4395419 w 4437942"/>
              <a:gd name="connsiteY3" fmla="*/ 3434898 h 7153740"/>
              <a:gd name="connsiteX4" fmla="*/ 4393687 w 4437942"/>
              <a:gd name="connsiteY4" fmla="*/ 6911171 h 7153740"/>
              <a:gd name="connsiteX5" fmla="*/ 2871419 w 4437942"/>
              <a:gd name="connsiteY5" fmla="*/ 6869609 h 7153740"/>
              <a:gd name="connsiteX6" fmla="*/ 63 w 4437942"/>
              <a:gd name="connsiteY6" fmla="*/ 3448753 h 7153740"/>
              <a:gd name="connsiteX0" fmla="*/ 63 w 4437942"/>
              <a:gd name="connsiteY0" fmla="*/ 3448753 h 6942408"/>
              <a:gd name="connsiteX1" fmla="*/ 2897395 w 4437942"/>
              <a:gd name="connsiteY1" fmla="*/ 189 h 6942408"/>
              <a:gd name="connsiteX2" fmla="*/ 4381563 w 4437942"/>
              <a:gd name="connsiteY2" fmla="*/ 25463 h 6942408"/>
              <a:gd name="connsiteX3" fmla="*/ 4395419 w 4437942"/>
              <a:gd name="connsiteY3" fmla="*/ 3434898 h 6942408"/>
              <a:gd name="connsiteX4" fmla="*/ 4393687 w 4437942"/>
              <a:gd name="connsiteY4" fmla="*/ 6911171 h 6942408"/>
              <a:gd name="connsiteX5" fmla="*/ 2871419 w 4437942"/>
              <a:gd name="connsiteY5" fmla="*/ 6869609 h 6942408"/>
              <a:gd name="connsiteX6" fmla="*/ 63 w 4437942"/>
              <a:gd name="connsiteY6" fmla="*/ 3448753 h 6942408"/>
              <a:gd name="connsiteX0" fmla="*/ 63 w 4437942"/>
              <a:gd name="connsiteY0" fmla="*/ 3448753 h 6889234"/>
              <a:gd name="connsiteX1" fmla="*/ 2897395 w 4437942"/>
              <a:gd name="connsiteY1" fmla="*/ 189 h 6889234"/>
              <a:gd name="connsiteX2" fmla="*/ 4381563 w 4437942"/>
              <a:gd name="connsiteY2" fmla="*/ 25463 h 6889234"/>
              <a:gd name="connsiteX3" fmla="*/ 4395419 w 4437942"/>
              <a:gd name="connsiteY3" fmla="*/ 3434898 h 6889234"/>
              <a:gd name="connsiteX4" fmla="*/ 4238905 w 4437942"/>
              <a:gd name="connsiteY4" fmla="*/ 6668284 h 6889234"/>
              <a:gd name="connsiteX5" fmla="*/ 2871419 w 4437942"/>
              <a:gd name="connsiteY5" fmla="*/ 6869609 h 6889234"/>
              <a:gd name="connsiteX6" fmla="*/ 63 w 4437942"/>
              <a:gd name="connsiteY6" fmla="*/ 3448753 h 6889234"/>
              <a:gd name="connsiteX0" fmla="*/ 63 w 4437942"/>
              <a:gd name="connsiteY0" fmla="*/ 3448753 h 6920414"/>
              <a:gd name="connsiteX1" fmla="*/ 2897395 w 4437942"/>
              <a:gd name="connsiteY1" fmla="*/ 189 h 6920414"/>
              <a:gd name="connsiteX2" fmla="*/ 4381563 w 4437942"/>
              <a:gd name="connsiteY2" fmla="*/ 25463 h 6920414"/>
              <a:gd name="connsiteX3" fmla="*/ 4395419 w 4437942"/>
              <a:gd name="connsiteY3" fmla="*/ 3434898 h 6920414"/>
              <a:gd name="connsiteX4" fmla="*/ 4388923 w 4437942"/>
              <a:gd name="connsiteY4" fmla="*/ 6865928 h 6920414"/>
              <a:gd name="connsiteX5" fmla="*/ 2871419 w 4437942"/>
              <a:gd name="connsiteY5" fmla="*/ 6869609 h 6920414"/>
              <a:gd name="connsiteX6" fmla="*/ 63 w 4437942"/>
              <a:gd name="connsiteY6" fmla="*/ 3448753 h 6920414"/>
              <a:gd name="connsiteX0" fmla="*/ 63 w 4437942"/>
              <a:gd name="connsiteY0" fmla="*/ 3448753 h 6885511"/>
              <a:gd name="connsiteX1" fmla="*/ 2897395 w 4437942"/>
              <a:gd name="connsiteY1" fmla="*/ 189 h 6885511"/>
              <a:gd name="connsiteX2" fmla="*/ 4381563 w 4437942"/>
              <a:gd name="connsiteY2" fmla="*/ 25463 h 6885511"/>
              <a:gd name="connsiteX3" fmla="*/ 4395419 w 4437942"/>
              <a:gd name="connsiteY3" fmla="*/ 3434898 h 6885511"/>
              <a:gd name="connsiteX4" fmla="*/ 4388923 w 4437942"/>
              <a:gd name="connsiteY4" fmla="*/ 6865928 h 6885511"/>
              <a:gd name="connsiteX5" fmla="*/ 2871419 w 4437942"/>
              <a:gd name="connsiteY5" fmla="*/ 6869609 h 6885511"/>
              <a:gd name="connsiteX6" fmla="*/ 63 w 4437942"/>
              <a:gd name="connsiteY6" fmla="*/ 3448753 h 6885511"/>
              <a:gd name="connsiteX0" fmla="*/ 63 w 4437942"/>
              <a:gd name="connsiteY0" fmla="*/ 3448753 h 6908767"/>
              <a:gd name="connsiteX1" fmla="*/ 2897395 w 4437942"/>
              <a:gd name="connsiteY1" fmla="*/ 189 h 6908767"/>
              <a:gd name="connsiteX2" fmla="*/ 4381563 w 4437942"/>
              <a:gd name="connsiteY2" fmla="*/ 25463 h 6908767"/>
              <a:gd name="connsiteX3" fmla="*/ 4395419 w 4437942"/>
              <a:gd name="connsiteY3" fmla="*/ 3434898 h 6908767"/>
              <a:gd name="connsiteX4" fmla="*/ 4388923 w 4437942"/>
              <a:gd name="connsiteY4" fmla="*/ 6865928 h 6908767"/>
              <a:gd name="connsiteX5" fmla="*/ 2871419 w 4437942"/>
              <a:gd name="connsiteY5" fmla="*/ 6869609 h 6908767"/>
              <a:gd name="connsiteX6" fmla="*/ 63 w 4437942"/>
              <a:gd name="connsiteY6" fmla="*/ 3448753 h 6908767"/>
              <a:gd name="connsiteX0" fmla="*/ 63 w 4437942"/>
              <a:gd name="connsiteY0" fmla="*/ 3448753 h 6869609"/>
              <a:gd name="connsiteX1" fmla="*/ 2897395 w 4437942"/>
              <a:gd name="connsiteY1" fmla="*/ 189 h 6869609"/>
              <a:gd name="connsiteX2" fmla="*/ 4381563 w 4437942"/>
              <a:gd name="connsiteY2" fmla="*/ 25463 h 6869609"/>
              <a:gd name="connsiteX3" fmla="*/ 4395419 w 4437942"/>
              <a:gd name="connsiteY3" fmla="*/ 3434898 h 6869609"/>
              <a:gd name="connsiteX4" fmla="*/ 4388923 w 4437942"/>
              <a:gd name="connsiteY4" fmla="*/ 6865928 h 6869609"/>
              <a:gd name="connsiteX5" fmla="*/ 2871419 w 4437942"/>
              <a:gd name="connsiteY5" fmla="*/ 6869609 h 6869609"/>
              <a:gd name="connsiteX6" fmla="*/ 63 w 4437942"/>
              <a:gd name="connsiteY6" fmla="*/ 3448753 h 6869609"/>
              <a:gd name="connsiteX0" fmla="*/ 63 w 4437942"/>
              <a:gd name="connsiteY0" fmla="*/ 3448753 h 6869609"/>
              <a:gd name="connsiteX1" fmla="*/ 2897395 w 4437942"/>
              <a:gd name="connsiteY1" fmla="*/ 189 h 6869609"/>
              <a:gd name="connsiteX2" fmla="*/ 4381563 w 4437942"/>
              <a:gd name="connsiteY2" fmla="*/ 25463 h 6869609"/>
              <a:gd name="connsiteX3" fmla="*/ 4395419 w 4437942"/>
              <a:gd name="connsiteY3" fmla="*/ 3434898 h 6869609"/>
              <a:gd name="connsiteX4" fmla="*/ 4388923 w 4437942"/>
              <a:gd name="connsiteY4" fmla="*/ 6865928 h 6869609"/>
              <a:gd name="connsiteX5" fmla="*/ 2871419 w 4437942"/>
              <a:gd name="connsiteY5" fmla="*/ 6869609 h 6869609"/>
              <a:gd name="connsiteX6" fmla="*/ 63 w 4437942"/>
              <a:gd name="connsiteY6" fmla="*/ 3448753 h 6869609"/>
              <a:gd name="connsiteX0" fmla="*/ 63 w 4437942"/>
              <a:gd name="connsiteY0" fmla="*/ 3448753 h 6869609"/>
              <a:gd name="connsiteX1" fmla="*/ 2897395 w 4437942"/>
              <a:gd name="connsiteY1" fmla="*/ 189 h 6869609"/>
              <a:gd name="connsiteX2" fmla="*/ 4381563 w 4437942"/>
              <a:gd name="connsiteY2" fmla="*/ 25463 h 6869609"/>
              <a:gd name="connsiteX3" fmla="*/ 4395419 w 4437942"/>
              <a:gd name="connsiteY3" fmla="*/ 3434898 h 6869609"/>
              <a:gd name="connsiteX4" fmla="*/ 4388923 w 4437942"/>
              <a:gd name="connsiteY4" fmla="*/ 6865928 h 6869609"/>
              <a:gd name="connsiteX5" fmla="*/ 2871419 w 4437942"/>
              <a:gd name="connsiteY5" fmla="*/ 6869609 h 6869609"/>
              <a:gd name="connsiteX6" fmla="*/ 63 w 4437942"/>
              <a:gd name="connsiteY6" fmla="*/ 3448753 h 6869609"/>
              <a:gd name="connsiteX0" fmla="*/ 63 w 4437942"/>
              <a:gd name="connsiteY0" fmla="*/ 3448753 h 6869609"/>
              <a:gd name="connsiteX1" fmla="*/ 2897395 w 4437942"/>
              <a:gd name="connsiteY1" fmla="*/ 189 h 6869609"/>
              <a:gd name="connsiteX2" fmla="*/ 4381563 w 4437942"/>
              <a:gd name="connsiteY2" fmla="*/ 25463 h 6869609"/>
              <a:gd name="connsiteX3" fmla="*/ 4395419 w 4437942"/>
              <a:gd name="connsiteY3" fmla="*/ 3434898 h 6869609"/>
              <a:gd name="connsiteX4" fmla="*/ 4388923 w 4437942"/>
              <a:gd name="connsiteY4" fmla="*/ 6865928 h 6869609"/>
              <a:gd name="connsiteX5" fmla="*/ 2871419 w 4437942"/>
              <a:gd name="connsiteY5" fmla="*/ 6869609 h 6869609"/>
              <a:gd name="connsiteX6" fmla="*/ 63 w 4437942"/>
              <a:gd name="connsiteY6" fmla="*/ 3448753 h 6869609"/>
              <a:gd name="connsiteX0" fmla="*/ 63 w 4437942"/>
              <a:gd name="connsiteY0" fmla="*/ 3448753 h 6869609"/>
              <a:gd name="connsiteX1" fmla="*/ 2897395 w 4437942"/>
              <a:gd name="connsiteY1" fmla="*/ 189 h 6869609"/>
              <a:gd name="connsiteX2" fmla="*/ 4381563 w 4437942"/>
              <a:gd name="connsiteY2" fmla="*/ 25463 h 6869609"/>
              <a:gd name="connsiteX3" fmla="*/ 4395419 w 4437942"/>
              <a:gd name="connsiteY3" fmla="*/ 3434898 h 6869609"/>
              <a:gd name="connsiteX4" fmla="*/ 4388923 w 4437942"/>
              <a:gd name="connsiteY4" fmla="*/ 6865928 h 6869609"/>
              <a:gd name="connsiteX5" fmla="*/ 2871419 w 4437942"/>
              <a:gd name="connsiteY5" fmla="*/ 6869609 h 6869609"/>
              <a:gd name="connsiteX6" fmla="*/ 63 w 4437942"/>
              <a:gd name="connsiteY6" fmla="*/ 3448753 h 6869609"/>
              <a:gd name="connsiteX0" fmla="*/ 63 w 4439424"/>
              <a:gd name="connsiteY0" fmla="*/ 3459009 h 6879865"/>
              <a:gd name="connsiteX1" fmla="*/ 2897395 w 4439424"/>
              <a:gd name="connsiteY1" fmla="*/ 10445 h 6879865"/>
              <a:gd name="connsiteX2" fmla="*/ 4386325 w 4439424"/>
              <a:gd name="connsiteY2" fmla="*/ 0 h 6879865"/>
              <a:gd name="connsiteX3" fmla="*/ 4395419 w 4439424"/>
              <a:gd name="connsiteY3" fmla="*/ 3445154 h 6879865"/>
              <a:gd name="connsiteX4" fmla="*/ 4388923 w 4439424"/>
              <a:gd name="connsiteY4" fmla="*/ 6876184 h 6879865"/>
              <a:gd name="connsiteX5" fmla="*/ 2871419 w 4439424"/>
              <a:gd name="connsiteY5" fmla="*/ 6879865 h 6879865"/>
              <a:gd name="connsiteX6" fmla="*/ 63 w 4439424"/>
              <a:gd name="connsiteY6" fmla="*/ 3459009 h 6879865"/>
              <a:gd name="connsiteX0" fmla="*/ 63 w 4411450"/>
              <a:gd name="connsiteY0" fmla="*/ 3459009 h 6879865"/>
              <a:gd name="connsiteX1" fmla="*/ 2897395 w 4411450"/>
              <a:gd name="connsiteY1" fmla="*/ 10445 h 6879865"/>
              <a:gd name="connsiteX2" fmla="*/ 4386325 w 4411450"/>
              <a:gd name="connsiteY2" fmla="*/ 0 h 6879865"/>
              <a:gd name="connsiteX3" fmla="*/ 4395419 w 4411450"/>
              <a:gd name="connsiteY3" fmla="*/ 3445154 h 6879865"/>
              <a:gd name="connsiteX4" fmla="*/ 4388923 w 4411450"/>
              <a:gd name="connsiteY4" fmla="*/ 6876184 h 6879865"/>
              <a:gd name="connsiteX5" fmla="*/ 2871419 w 4411450"/>
              <a:gd name="connsiteY5" fmla="*/ 6879865 h 6879865"/>
              <a:gd name="connsiteX6" fmla="*/ 63 w 4411450"/>
              <a:gd name="connsiteY6" fmla="*/ 3459009 h 6879865"/>
              <a:gd name="connsiteX0" fmla="*/ 63 w 4426863"/>
              <a:gd name="connsiteY0" fmla="*/ 3459009 h 6879865"/>
              <a:gd name="connsiteX1" fmla="*/ 2897395 w 4426863"/>
              <a:gd name="connsiteY1" fmla="*/ 10445 h 6879865"/>
              <a:gd name="connsiteX2" fmla="*/ 4386325 w 4426863"/>
              <a:gd name="connsiteY2" fmla="*/ 0 h 6879865"/>
              <a:gd name="connsiteX3" fmla="*/ 4395419 w 4426863"/>
              <a:gd name="connsiteY3" fmla="*/ 3445154 h 6879865"/>
              <a:gd name="connsiteX4" fmla="*/ 4388923 w 4426863"/>
              <a:gd name="connsiteY4" fmla="*/ 6876184 h 6879865"/>
              <a:gd name="connsiteX5" fmla="*/ 2871419 w 4426863"/>
              <a:gd name="connsiteY5" fmla="*/ 6879865 h 6879865"/>
              <a:gd name="connsiteX6" fmla="*/ 63 w 4426863"/>
              <a:gd name="connsiteY6" fmla="*/ 3459009 h 6879865"/>
              <a:gd name="connsiteX0" fmla="*/ 63 w 4395419"/>
              <a:gd name="connsiteY0" fmla="*/ 3459009 h 6879865"/>
              <a:gd name="connsiteX1" fmla="*/ 2897395 w 4395419"/>
              <a:gd name="connsiteY1" fmla="*/ 10445 h 6879865"/>
              <a:gd name="connsiteX2" fmla="*/ 4386325 w 4395419"/>
              <a:gd name="connsiteY2" fmla="*/ 0 h 6879865"/>
              <a:gd name="connsiteX3" fmla="*/ 4395419 w 4395419"/>
              <a:gd name="connsiteY3" fmla="*/ 3445154 h 6879865"/>
              <a:gd name="connsiteX4" fmla="*/ 4388923 w 4395419"/>
              <a:gd name="connsiteY4" fmla="*/ 6876184 h 6879865"/>
              <a:gd name="connsiteX5" fmla="*/ 2871419 w 4395419"/>
              <a:gd name="connsiteY5" fmla="*/ 6879865 h 6879865"/>
              <a:gd name="connsiteX6" fmla="*/ 63 w 4395419"/>
              <a:gd name="connsiteY6" fmla="*/ 3459009 h 6879865"/>
              <a:gd name="connsiteX0" fmla="*/ 63 w 4395419"/>
              <a:gd name="connsiteY0" fmla="*/ 3459009 h 6879865"/>
              <a:gd name="connsiteX1" fmla="*/ 2897395 w 4395419"/>
              <a:gd name="connsiteY1" fmla="*/ 10445 h 6879865"/>
              <a:gd name="connsiteX2" fmla="*/ 4386325 w 4395419"/>
              <a:gd name="connsiteY2" fmla="*/ 0 h 6879865"/>
              <a:gd name="connsiteX3" fmla="*/ 4395419 w 4395419"/>
              <a:gd name="connsiteY3" fmla="*/ 3445154 h 6879865"/>
              <a:gd name="connsiteX4" fmla="*/ 4388923 w 4395419"/>
              <a:gd name="connsiteY4" fmla="*/ 6876184 h 6879865"/>
              <a:gd name="connsiteX5" fmla="*/ 2871419 w 4395419"/>
              <a:gd name="connsiteY5" fmla="*/ 6879865 h 6879865"/>
              <a:gd name="connsiteX6" fmla="*/ 63 w 4395419"/>
              <a:gd name="connsiteY6" fmla="*/ 3459009 h 6879865"/>
              <a:gd name="connsiteX0" fmla="*/ 63 w 4395419"/>
              <a:gd name="connsiteY0" fmla="*/ 3459009 h 6879865"/>
              <a:gd name="connsiteX1" fmla="*/ 2897395 w 4395419"/>
              <a:gd name="connsiteY1" fmla="*/ 10445 h 6879865"/>
              <a:gd name="connsiteX2" fmla="*/ 4386325 w 4395419"/>
              <a:gd name="connsiteY2" fmla="*/ 0 h 6879865"/>
              <a:gd name="connsiteX3" fmla="*/ 4395419 w 4395419"/>
              <a:gd name="connsiteY3" fmla="*/ 3445154 h 6879865"/>
              <a:gd name="connsiteX4" fmla="*/ 4388923 w 4395419"/>
              <a:gd name="connsiteY4" fmla="*/ 6876184 h 6879865"/>
              <a:gd name="connsiteX5" fmla="*/ 2871419 w 4395419"/>
              <a:gd name="connsiteY5" fmla="*/ 6879865 h 6879865"/>
              <a:gd name="connsiteX6" fmla="*/ 63 w 4395419"/>
              <a:gd name="connsiteY6" fmla="*/ 3459009 h 6879865"/>
              <a:gd name="connsiteX0" fmla="*/ 63 w 4395419"/>
              <a:gd name="connsiteY0" fmla="*/ 3459009 h 6879865"/>
              <a:gd name="connsiteX1" fmla="*/ 2897395 w 4395419"/>
              <a:gd name="connsiteY1" fmla="*/ 10445 h 6879865"/>
              <a:gd name="connsiteX2" fmla="*/ 4386325 w 4395419"/>
              <a:gd name="connsiteY2" fmla="*/ 0 h 6879865"/>
              <a:gd name="connsiteX3" fmla="*/ 4395419 w 4395419"/>
              <a:gd name="connsiteY3" fmla="*/ 3445154 h 6879865"/>
              <a:gd name="connsiteX4" fmla="*/ 4388923 w 4395419"/>
              <a:gd name="connsiteY4" fmla="*/ 6876184 h 6879865"/>
              <a:gd name="connsiteX5" fmla="*/ 2871419 w 4395419"/>
              <a:gd name="connsiteY5" fmla="*/ 6879865 h 6879865"/>
              <a:gd name="connsiteX6" fmla="*/ 63 w 4395419"/>
              <a:gd name="connsiteY6" fmla="*/ 3459009 h 6879865"/>
              <a:gd name="connsiteX0" fmla="*/ 36 w 4395392"/>
              <a:gd name="connsiteY0" fmla="*/ 3459009 h 6879865"/>
              <a:gd name="connsiteX1" fmla="*/ 2906893 w 4395392"/>
              <a:gd name="connsiteY1" fmla="*/ 919 h 6879865"/>
              <a:gd name="connsiteX2" fmla="*/ 4386298 w 4395392"/>
              <a:gd name="connsiteY2" fmla="*/ 0 h 6879865"/>
              <a:gd name="connsiteX3" fmla="*/ 4395392 w 4395392"/>
              <a:gd name="connsiteY3" fmla="*/ 3445154 h 6879865"/>
              <a:gd name="connsiteX4" fmla="*/ 4388896 w 4395392"/>
              <a:gd name="connsiteY4" fmla="*/ 6876184 h 6879865"/>
              <a:gd name="connsiteX5" fmla="*/ 2871392 w 4395392"/>
              <a:gd name="connsiteY5" fmla="*/ 6879865 h 6879865"/>
              <a:gd name="connsiteX6" fmla="*/ 36 w 4395392"/>
              <a:gd name="connsiteY6" fmla="*/ 3459009 h 6879865"/>
              <a:gd name="connsiteX0" fmla="*/ 36 w 4395392"/>
              <a:gd name="connsiteY0" fmla="*/ 3459009 h 6879865"/>
              <a:gd name="connsiteX1" fmla="*/ 2906893 w 4395392"/>
              <a:gd name="connsiteY1" fmla="*/ 919 h 6879865"/>
              <a:gd name="connsiteX2" fmla="*/ 4386298 w 4395392"/>
              <a:gd name="connsiteY2" fmla="*/ 0 h 6879865"/>
              <a:gd name="connsiteX3" fmla="*/ 4395392 w 4395392"/>
              <a:gd name="connsiteY3" fmla="*/ 3445154 h 6879865"/>
              <a:gd name="connsiteX4" fmla="*/ 4388896 w 4395392"/>
              <a:gd name="connsiteY4" fmla="*/ 6876184 h 6879865"/>
              <a:gd name="connsiteX5" fmla="*/ 2871392 w 4395392"/>
              <a:gd name="connsiteY5" fmla="*/ 6879865 h 6879865"/>
              <a:gd name="connsiteX6" fmla="*/ 36 w 4395392"/>
              <a:gd name="connsiteY6" fmla="*/ 3459009 h 6879865"/>
              <a:gd name="connsiteX0" fmla="*/ 40 w 4395396"/>
              <a:gd name="connsiteY0" fmla="*/ 3459009 h 6879865"/>
              <a:gd name="connsiteX1" fmla="*/ 2906897 w 4395396"/>
              <a:gd name="connsiteY1" fmla="*/ 919 h 6879865"/>
              <a:gd name="connsiteX2" fmla="*/ 4386302 w 4395396"/>
              <a:gd name="connsiteY2" fmla="*/ 0 h 6879865"/>
              <a:gd name="connsiteX3" fmla="*/ 4395396 w 4395396"/>
              <a:gd name="connsiteY3" fmla="*/ 3445154 h 6879865"/>
              <a:gd name="connsiteX4" fmla="*/ 4388900 w 4395396"/>
              <a:gd name="connsiteY4" fmla="*/ 6876184 h 6879865"/>
              <a:gd name="connsiteX5" fmla="*/ 2871396 w 4395396"/>
              <a:gd name="connsiteY5" fmla="*/ 6879865 h 6879865"/>
              <a:gd name="connsiteX6" fmla="*/ 40 w 4395396"/>
              <a:gd name="connsiteY6" fmla="*/ 3459009 h 6879865"/>
              <a:gd name="connsiteX0" fmla="*/ 48 w 4395404"/>
              <a:gd name="connsiteY0" fmla="*/ 3459009 h 6879865"/>
              <a:gd name="connsiteX1" fmla="*/ 2906905 w 4395404"/>
              <a:gd name="connsiteY1" fmla="*/ 919 h 6879865"/>
              <a:gd name="connsiteX2" fmla="*/ 4386310 w 4395404"/>
              <a:gd name="connsiteY2" fmla="*/ 0 h 6879865"/>
              <a:gd name="connsiteX3" fmla="*/ 4395404 w 4395404"/>
              <a:gd name="connsiteY3" fmla="*/ 3445154 h 6879865"/>
              <a:gd name="connsiteX4" fmla="*/ 4388908 w 4395404"/>
              <a:gd name="connsiteY4" fmla="*/ 6876184 h 6879865"/>
              <a:gd name="connsiteX5" fmla="*/ 2871404 w 4395404"/>
              <a:gd name="connsiteY5" fmla="*/ 6879865 h 6879865"/>
              <a:gd name="connsiteX6" fmla="*/ 48 w 4395404"/>
              <a:gd name="connsiteY6" fmla="*/ 3459009 h 687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5404" h="6879865">
                <a:moveTo>
                  <a:pt x="48" y="3459009"/>
                </a:moveTo>
                <a:cubicBezTo>
                  <a:pt x="-7482" y="2272177"/>
                  <a:pt x="856360" y="639442"/>
                  <a:pt x="2906905" y="919"/>
                </a:cubicBezTo>
                <a:lnTo>
                  <a:pt x="4386310" y="0"/>
                </a:lnTo>
                <a:cubicBezTo>
                  <a:pt x="4385516" y="716841"/>
                  <a:pt x="4395404" y="2369623"/>
                  <a:pt x="4395404" y="3445154"/>
                </a:cubicBezTo>
                <a:cubicBezTo>
                  <a:pt x="4378735" y="4611172"/>
                  <a:pt x="4401968" y="6185969"/>
                  <a:pt x="4388908" y="6876184"/>
                </a:cubicBezTo>
                <a:cubicBezTo>
                  <a:pt x="3811275" y="6876919"/>
                  <a:pt x="3604324" y="6862559"/>
                  <a:pt x="2871404" y="6879865"/>
                </a:cubicBezTo>
                <a:cubicBezTo>
                  <a:pt x="639875" y="6273868"/>
                  <a:pt x="-5869" y="4605500"/>
                  <a:pt x="48" y="3459009"/>
                </a:cubicBezTo>
                <a:close/>
              </a:path>
            </a:pathLst>
          </a:custGeom>
          <a:blipFill>
            <a:blip r:embed="rId3"/>
            <a:stretch>
              <a:fillRect l="-24120" r="-28577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35490" y="355021"/>
            <a:ext cx="1456136" cy="14706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5953738-B01A-455B-82EE-0E1B2A4914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408" y="793913"/>
            <a:ext cx="4492369" cy="539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67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639127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/>
          </a:bodyPr>
          <a:lstStyle/>
          <a:p>
            <a:pPr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О чём мы сегодня поговорим?</a:t>
            </a: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98395A-5EE3-4A11-96C6-C4995F83D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3690" y="2513565"/>
            <a:ext cx="4141721" cy="4098022"/>
          </a:xfrm>
          <a:prstGeom prst="rect">
            <a:avLst/>
          </a:prstGeom>
        </p:spPr>
      </p:pic>
      <p:grpSp>
        <p:nvGrpSpPr>
          <p:cNvPr id="7" name="Group 8">
            <a:extLst>
              <a:ext uri="{FF2B5EF4-FFF2-40B4-BE49-F238E27FC236}">
                <a16:creationId xmlns:a16="http://schemas.microsoft.com/office/drawing/2014/main" id="{D42D1E93-BA5D-49C1-B0D8-56C707E91FC5}"/>
              </a:ext>
            </a:extLst>
          </p:cNvPr>
          <p:cNvGrpSpPr/>
          <p:nvPr/>
        </p:nvGrpSpPr>
        <p:grpSpPr>
          <a:xfrm>
            <a:off x="523875" y="1752601"/>
            <a:ext cx="6429375" cy="1514475"/>
            <a:chOff x="0" y="0"/>
            <a:chExt cx="8572500" cy="2019300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9DB0859-30A4-41E9-805A-BA41C3885A33}"/>
                </a:ext>
              </a:extLst>
            </p:cNvPr>
            <p:cNvSpPr/>
            <p:nvPr/>
          </p:nvSpPr>
          <p:spPr>
            <a:xfrm>
              <a:off x="0" y="0"/>
              <a:ext cx="8572500" cy="2019300"/>
            </a:xfrm>
            <a:custGeom>
              <a:avLst/>
              <a:gdLst/>
              <a:ahLst/>
              <a:cxnLst/>
              <a:rect l="l" t="t" r="r" b="b"/>
              <a:pathLst>
                <a:path w="8572500" h="2019300">
                  <a:moveTo>
                    <a:pt x="0" y="310642"/>
                  </a:moveTo>
                  <a:cubicBezTo>
                    <a:pt x="0" y="139065"/>
                    <a:pt x="139065" y="0"/>
                    <a:pt x="310642" y="0"/>
                  </a:cubicBezTo>
                  <a:lnTo>
                    <a:pt x="8261858" y="0"/>
                  </a:lnTo>
                  <a:cubicBezTo>
                    <a:pt x="8433435" y="0"/>
                    <a:pt x="8572500" y="139065"/>
                    <a:pt x="8572500" y="310642"/>
                  </a:cubicBezTo>
                  <a:lnTo>
                    <a:pt x="8572500" y="1708658"/>
                  </a:lnTo>
                  <a:cubicBezTo>
                    <a:pt x="8572500" y="1880235"/>
                    <a:pt x="8433435" y="2019300"/>
                    <a:pt x="8261858" y="2019300"/>
                  </a:cubicBezTo>
                  <a:lnTo>
                    <a:pt x="310642" y="2019300"/>
                  </a:lnTo>
                  <a:cubicBezTo>
                    <a:pt x="139065" y="2019300"/>
                    <a:pt x="0" y="1880235"/>
                    <a:pt x="0" y="1708658"/>
                  </a:cubicBezTo>
                  <a:close/>
                </a:path>
              </a:pathLst>
            </a:custGeom>
            <a:solidFill>
              <a:srgbClr val="FFF4D7"/>
            </a:solidFill>
            <a:ln w="28575" cap="sq">
              <a:solidFill>
                <a:srgbClr val="E5A72A"/>
              </a:solidFill>
              <a:prstDash val="solid"/>
              <a:miter/>
            </a:ln>
          </p:spPr>
        </p: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94163F8-4D5D-4EA7-9877-8144D05FE865}"/>
              </a:ext>
            </a:extLst>
          </p:cNvPr>
          <p:cNvSpPr/>
          <p:nvPr/>
        </p:nvSpPr>
        <p:spPr>
          <a:xfrm>
            <a:off x="857250" y="2160584"/>
            <a:ext cx="6096000" cy="70596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ts val="2491"/>
              </a:lnSpc>
            </a:pPr>
            <a:r>
              <a:rPr lang="en-US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Потребности </a:t>
            </a:r>
            <a:r>
              <a:rPr lang="en-US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ребёнка</a:t>
            </a:r>
            <a:r>
              <a:rPr lang="en-US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• </a:t>
            </a:r>
            <a:r>
              <a:rPr lang="en-US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условия</a:t>
            </a:r>
            <a:r>
              <a:rPr lang="en-US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обучения</a:t>
            </a:r>
            <a:r>
              <a:rPr lang="en-US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• </a:t>
            </a:r>
            <a:r>
              <a:rPr lang="en-US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классное</a:t>
            </a:r>
            <a:r>
              <a:rPr lang="en-US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руководство</a:t>
            </a:r>
            <a:endParaRPr lang="en-US" b="1" dirty="0">
              <a:solidFill>
                <a:srgbClr val="24364B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FFF43DF8-A831-4FAF-9969-FF7D951D3750}"/>
              </a:ext>
            </a:extLst>
          </p:cNvPr>
          <p:cNvSpPr txBox="1"/>
          <p:nvPr/>
        </p:nvSpPr>
        <p:spPr>
          <a:xfrm>
            <a:off x="639127" y="3309710"/>
            <a:ext cx="653224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91"/>
              </a:lnSpc>
            </a:pPr>
            <a:r>
              <a:rPr lang="en-US" sz="2076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Что</a:t>
            </a:r>
            <a:r>
              <a:rPr lang="en-US" sz="2076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076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происходит</a:t>
            </a:r>
            <a:r>
              <a:rPr lang="en-US" sz="2076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с </a:t>
            </a:r>
            <a:r>
              <a:rPr lang="en-US" sz="2076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ребёнком</a:t>
            </a:r>
            <a:r>
              <a:rPr lang="en-US" sz="2076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sz="2076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какая</a:t>
            </a:r>
            <a:r>
              <a:rPr lang="en-US" sz="2076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076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помощь</a:t>
            </a:r>
            <a:r>
              <a:rPr lang="en-US" sz="2076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076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ему</a:t>
            </a:r>
            <a:r>
              <a:rPr lang="en-US" sz="2076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076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нужна</a:t>
            </a:r>
            <a:r>
              <a:rPr lang="en-US" sz="2076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97340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FE6FB0D6-6412-4A14-A174-52CEF32317A1}"/>
              </a:ext>
            </a:extLst>
          </p:cNvPr>
          <p:cNvSpPr txBox="1"/>
          <p:nvPr/>
        </p:nvSpPr>
        <p:spPr>
          <a:xfrm>
            <a:off x="496297" y="246413"/>
            <a:ext cx="16047720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30"/>
              </a:lnSpc>
            </a:pP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Трудный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ребёнок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» —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ярлык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endParaRPr lang="ru-RU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который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сужает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взгляд</a:t>
            </a:r>
            <a:endParaRPr lang="en-US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0" name="Group 33">
            <a:extLst>
              <a:ext uri="{FF2B5EF4-FFF2-40B4-BE49-F238E27FC236}">
                <a16:creationId xmlns:a16="http://schemas.microsoft.com/office/drawing/2014/main" id="{CB4811CB-1075-49F2-93E1-21D4B77BCC7C}"/>
              </a:ext>
            </a:extLst>
          </p:cNvPr>
          <p:cNvGrpSpPr/>
          <p:nvPr/>
        </p:nvGrpSpPr>
        <p:grpSpPr>
          <a:xfrm>
            <a:off x="1085956" y="4995818"/>
            <a:ext cx="9349099" cy="798231"/>
            <a:chOff x="0" y="0"/>
            <a:chExt cx="19354800" cy="1333500"/>
          </a:xfrm>
        </p:grpSpPr>
        <p:sp>
          <p:nvSpPr>
            <p:cNvPr id="11" name="Freeform 34">
              <a:extLst>
                <a:ext uri="{FF2B5EF4-FFF2-40B4-BE49-F238E27FC236}">
                  <a16:creationId xmlns:a16="http://schemas.microsoft.com/office/drawing/2014/main" id="{19F6BDB1-2473-4A52-AE4F-FD45C2204760}"/>
                </a:ext>
              </a:extLst>
            </p:cNvPr>
            <p:cNvSpPr/>
            <p:nvPr/>
          </p:nvSpPr>
          <p:spPr>
            <a:xfrm>
              <a:off x="0" y="0"/>
              <a:ext cx="19354800" cy="1333500"/>
            </a:xfrm>
            <a:custGeom>
              <a:avLst/>
              <a:gdLst/>
              <a:ahLst/>
              <a:cxnLst/>
              <a:rect l="l" t="t" r="r" b="b"/>
              <a:pathLst>
                <a:path w="19354800" h="1333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19050000" y="0"/>
                  </a:lnTo>
                  <a:cubicBezTo>
                    <a:pt x="19218275" y="0"/>
                    <a:pt x="19354800" y="136525"/>
                    <a:pt x="19354800" y="304800"/>
                  </a:cubicBezTo>
                  <a:lnTo>
                    <a:pt x="19354800" y="1028700"/>
                  </a:lnTo>
                  <a:cubicBezTo>
                    <a:pt x="19354800" y="1196975"/>
                    <a:pt x="19218275" y="1333500"/>
                    <a:pt x="19050000" y="1333500"/>
                  </a:cubicBezTo>
                  <a:lnTo>
                    <a:pt x="304800" y="1333500"/>
                  </a:lnTo>
                  <a:cubicBezTo>
                    <a:pt x="136525" y="1333500"/>
                    <a:pt x="0" y="1196975"/>
                    <a:pt x="0" y="1028700"/>
                  </a:cubicBezTo>
                  <a:close/>
                </a:path>
              </a:pathLst>
            </a:custGeom>
            <a:solidFill>
              <a:srgbClr val="17324D"/>
            </a:solidFill>
          </p:spPr>
        </p:sp>
      </p:grpSp>
      <p:sp>
        <p:nvSpPr>
          <p:cNvPr id="12" name="TextBox 35">
            <a:extLst>
              <a:ext uri="{FF2B5EF4-FFF2-40B4-BE49-F238E27FC236}">
                <a16:creationId xmlns:a16="http://schemas.microsoft.com/office/drawing/2014/main" id="{0102CE36-5B0A-4F4B-A48F-6C556AF42D0A}"/>
              </a:ext>
            </a:extLst>
          </p:cNvPr>
          <p:cNvSpPr txBox="1"/>
          <p:nvPr/>
        </p:nvSpPr>
        <p:spPr>
          <a:xfrm>
            <a:off x="-1006055" y="5164387"/>
            <a:ext cx="13533120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75"/>
              </a:lnSpc>
            </a:pP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Что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остаётся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за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пределами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этого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описания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?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8F8A36F-BEDF-4170-B8E1-4014A8345B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" r="1315"/>
          <a:stretch/>
        </p:blipFill>
        <p:spPr>
          <a:xfrm>
            <a:off x="1760433" y="1693613"/>
            <a:ext cx="7887769" cy="2933700"/>
          </a:xfrm>
          <a:prstGeom prst="rect">
            <a:avLst/>
          </a:prstGeom>
        </p:spPr>
      </p:pic>
      <p:sp>
        <p:nvSpPr>
          <p:cNvPr id="14" name="TextBox 2">
            <a:extLst>
              <a:ext uri="{FF2B5EF4-FFF2-40B4-BE49-F238E27FC236}">
                <a16:creationId xmlns:a16="http://schemas.microsoft.com/office/drawing/2014/main" id="{C69E3AFB-8BF5-4A57-B288-00D76CF6B61A}"/>
              </a:ext>
            </a:extLst>
          </p:cNvPr>
          <p:cNvSpPr txBox="1"/>
          <p:nvPr/>
        </p:nvSpPr>
        <p:spPr>
          <a:xfrm>
            <a:off x="232623" y="6478237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49"/>
              </a:lnSpc>
            </a:pPr>
            <a:r>
              <a:rPr lang="en-US" sz="1624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ЛОВУШКА ЯРЛЫКА</a:t>
            </a:r>
          </a:p>
        </p:txBody>
      </p:sp>
    </p:spTree>
    <p:extLst>
      <p:ext uri="{BB962C8B-B14F-4D97-AF65-F5344CB8AC3E}">
        <p14:creationId xmlns:p14="http://schemas.microsoft.com/office/powerpoint/2010/main" val="3866831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EFFE256F-C65F-4ABF-9128-940BFE5DCA29}"/>
              </a:ext>
            </a:extLst>
          </p:cNvPr>
          <p:cNvSpPr txBox="1"/>
          <p:nvPr/>
        </p:nvSpPr>
        <p:spPr>
          <a:xfrm>
            <a:off x="180573" y="6368293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</a:pPr>
            <a:r>
              <a:rPr lang="en-US" sz="1500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НЕЙРОПСИХОЛОГИЧЕСКАЯ ОПТИКА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6789B464-92F7-498E-8BE8-8EEEF93B2E1F}"/>
              </a:ext>
            </a:extLst>
          </p:cNvPr>
          <p:cNvSpPr txBox="1"/>
          <p:nvPr/>
        </p:nvSpPr>
        <p:spPr>
          <a:xfrm>
            <a:off x="1632887" y="246413"/>
            <a:ext cx="16047720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Поведение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— </a:t>
            </a:r>
            <a:endParaRPr lang="ru-RU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это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видимая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часть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айсберга</a:t>
            </a:r>
            <a:endParaRPr lang="en-US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0" name="Group 33">
            <a:extLst>
              <a:ext uri="{FF2B5EF4-FFF2-40B4-BE49-F238E27FC236}">
                <a16:creationId xmlns:a16="http://schemas.microsoft.com/office/drawing/2014/main" id="{FB0AA5CD-D8F1-4066-A383-746F284D6898}"/>
              </a:ext>
            </a:extLst>
          </p:cNvPr>
          <p:cNvGrpSpPr/>
          <p:nvPr/>
        </p:nvGrpSpPr>
        <p:grpSpPr>
          <a:xfrm>
            <a:off x="836420" y="4923403"/>
            <a:ext cx="9661021" cy="1000125"/>
            <a:chOff x="0" y="0"/>
            <a:chExt cx="19354800" cy="1333500"/>
          </a:xfrm>
        </p:grpSpPr>
        <p:sp>
          <p:nvSpPr>
            <p:cNvPr id="11" name="Freeform 34">
              <a:extLst>
                <a:ext uri="{FF2B5EF4-FFF2-40B4-BE49-F238E27FC236}">
                  <a16:creationId xmlns:a16="http://schemas.microsoft.com/office/drawing/2014/main" id="{77088853-9B6D-4AC1-8DB9-23DA486A4351}"/>
                </a:ext>
              </a:extLst>
            </p:cNvPr>
            <p:cNvSpPr/>
            <p:nvPr/>
          </p:nvSpPr>
          <p:spPr>
            <a:xfrm>
              <a:off x="0" y="0"/>
              <a:ext cx="19354800" cy="1333500"/>
            </a:xfrm>
            <a:custGeom>
              <a:avLst/>
              <a:gdLst/>
              <a:ahLst/>
              <a:cxnLst/>
              <a:rect l="l" t="t" r="r" b="b"/>
              <a:pathLst>
                <a:path w="19354800" h="1333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19050000" y="0"/>
                  </a:lnTo>
                  <a:cubicBezTo>
                    <a:pt x="19218275" y="0"/>
                    <a:pt x="19354800" y="136525"/>
                    <a:pt x="19354800" y="304800"/>
                  </a:cubicBezTo>
                  <a:lnTo>
                    <a:pt x="19354800" y="1028700"/>
                  </a:lnTo>
                  <a:cubicBezTo>
                    <a:pt x="19354800" y="1196975"/>
                    <a:pt x="19218275" y="1333500"/>
                    <a:pt x="19050000" y="1333500"/>
                  </a:cubicBezTo>
                  <a:lnTo>
                    <a:pt x="304800" y="1333500"/>
                  </a:lnTo>
                  <a:cubicBezTo>
                    <a:pt x="136525" y="1333500"/>
                    <a:pt x="0" y="1196975"/>
                    <a:pt x="0" y="1028700"/>
                  </a:cubicBezTo>
                  <a:close/>
                </a:path>
              </a:pathLst>
            </a:custGeom>
            <a:solidFill>
              <a:srgbClr val="17324D"/>
            </a:solidFill>
          </p:spPr>
        </p:sp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60E889B-2DC8-4113-9C39-C872ED15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695" y="1554463"/>
            <a:ext cx="7953375" cy="292417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FC4F7B4-51AB-45F4-A71B-79DE166FE1FC}"/>
              </a:ext>
            </a:extLst>
          </p:cNvPr>
          <p:cNvSpPr/>
          <p:nvPr/>
        </p:nvSpPr>
        <p:spPr>
          <a:xfrm>
            <a:off x="1543940" y="5078988"/>
            <a:ext cx="8027350" cy="47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375"/>
              </a:lnSpc>
            </a:pPr>
            <a:r>
              <a:rPr lang="en-US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Причины </a:t>
            </a:r>
            <a:r>
              <a:rPr lang="en-US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уточняем</a:t>
            </a:r>
            <a:r>
              <a:rPr lang="en-US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  <a:r>
              <a:rPr lang="en-US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</a:t>
            </a:r>
            <a:r>
              <a:rPr lang="en-US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одному</a:t>
            </a:r>
            <a:r>
              <a:rPr lang="en-US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эпизоду</a:t>
            </a:r>
            <a:r>
              <a:rPr lang="en-US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диагноз</a:t>
            </a:r>
            <a:r>
              <a:rPr lang="en-US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</a:t>
            </a:r>
            <a:r>
              <a:rPr lang="en-US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ставим</a:t>
            </a:r>
            <a:r>
              <a:rPr lang="en-US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9893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C5B8ECBF-7A19-41E8-8D4F-C1F8B3578641}"/>
              </a:ext>
            </a:extLst>
          </p:cNvPr>
          <p:cNvSpPr txBox="1"/>
          <p:nvPr/>
        </p:nvSpPr>
        <p:spPr>
          <a:xfrm>
            <a:off x="465798" y="6404488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</a:pPr>
            <a:r>
              <a:rPr lang="en-US" sz="1500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ТРИ ШАГА К МОСТУ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1B09AB8B-A5D2-4D76-8140-49A22986FC45}"/>
              </a:ext>
            </a:extLst>
          </p:cNvPr>
          <p:cNvSpPr txBox="1"/>
          <p:nvPr/>
        </p:nvSpPr>
        <p:spPr>
          <a:xfrm>
            <a:off x="957770" y="269981"/>
            <a:ext cx="16047720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Рабочий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алгоритм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: </a:t>
            </a:r>
            <a:endParaRPr lang="ru-RU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от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реакции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к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помощи</a:t>
            </a:r>
            <a:endParaRPr lang="en-US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0F020ED4-F418-47E3-A939-170F65591131}"/>
              </a:ext>
            </a:extLst>
          </p:cNvPr>
          <p:cNvGrpSpPr/>
          <p:nvPr/>
        </p:nvGrpSpPr>
        <p:grpSpPr>
          <a:xfrm>
            <a:off x="209728" y="1674595"/>
            <a:ext cx="2832575" cy="2957226"/>
            <a:chOff x="1518837" y="-1352345"/>
            <a:chExt cx="4235272" cy="422782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91342509-A599-4216-9785-4D13CE22E222}"/>
                </a:ext>
              </a:extLst>
            </p:cNvPr>
            <p:cNvSpPr/>
            <p:nvPr/>
          </p:nvSpPr>
          <p:spPr>
            <a:xfrm>
              <a:off x="1518837" y="-1352345"/>
              <a:ext cx="4235272" cy="4227828"/>
            </a:xfrm>
            <a:custGeom>
              <a:avLst/>
              <a:gdLst/>
              <a:ahLst/>
              <a:cxnLst/>
              <a:rect l="l" t="t" r="r" b="b"/>
              <a:pathLst>
                <a:path w="5524500" h="4572000">
                  <a:moveTo>
                    <a:pt x="0" y="461010"/>
                  </a:moveTo>
                  <a:cubicBezTo>
                    <a:pt x="0" y="206375"/>
                    <a:pt x="206375" y="0"/>
                    <a:pt x="461010" y="0"/>
                  </a:cubicBezTo>
                  <a:lnTo>
                    <a:pt x="5063490" y="0"/>
                  </a:lnTo>
                  <a:cubicBezTo>
                    <a:pt x="5318125" y="0"/>
                    <a:pt x="5524500" y="206375"/>
                    <a:pt x="5524500" y="461010"/>
                  </a:cubicBezTo>
                  <a:lnTo>
                    <a:pt x="5524500" y="4110990"/>
                  </a:lnTo>
                  <a:cubicBezTo>
                    <a:pt x="5524500" y="4365625"/>
                    <a:pt x="5318125" y="4572000"/>
                    <a:pt x="5063490" y="4572000"/>
                  </a:cubicBezTo>
                  <a:lnTo>
                    <a:pt x="461010" y="4572000"/>
                  </a:lnTo>
                  <a:cubicBezTo>
                    <a:pt x="206375" y="4572000"/>
                    <a:pt x="0" y="4365625"/>
                    <a:pt x="0" y="4110990"/>
                  </a:cubicBezTo>
                  <a:close/>
                </a:path>
              </a:pathLst>
            </a:custGeom>
            <a:solidFill>
              <a:srgbClr val="F8FAFC"/>
            </a:solidFill>
            <a:ln w="28575" cap="sq">
              <a:solidFill>
                <a:srgbClr val="3478B9"/>
              </a:solidFill>
              <a:prstDash val="solid"/>
              <a:miter/>
            </a:ln>
          </p:spPr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3C5532DA-D392-4B74-985E-055DBC03C8C7}"/>
              </a:ext>
            </a:extLst>
          </p:cNvPr>
          <p:cNvGrpSpPr/>
          <p:nvPr/>
        </p:nvGrpSpPr>
        <p:grpSpPr>
          <a:xfrm>
            <a:off x="3237032" y="1674595"/>
            <a:ext cx="2727934" cy="2957226"/>
            <a:chOff x="0" y="0"/>
            <a:chExt cx="5524500" cy="4572000"/>
          </a:xfrm>
        </p:grpSpPr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E1093FD1-36A3-4140-84F6-DA4250A52FCE}"/>
                </a:ext>
              </a:extLst>
            </p:cNvPr>
            <p:cNvSpPr/>
            <p:nvPr/>
          </p:nvSpPr>
          <p:spPr>
            <a:xfrm>
              <a:off x="0" y="0"/>
              <a:ext cx="5524500" cy="4572000"/>
            </a:xfrm>
            <a:custGeom>
              <a:avLst/>
              <a:gdLst/>
              <a:ahLst/>
              <a:cxnLst/>
              <a:rect l="l" t="t" r="r" b="b"/>
              <a:pathLst>
                <a:path w="5524500" h="4572000">
                  <a:moveTo>
                    <a:pt x="0" y="461010"/>
                  </a:moveTo>
                  <a:cubicBezTo>
                    <a:pt x="0" y="206375"/>
                    <a:pt x="206375" y="0"/>
                    <a:pt x="461010" y="0"/>
                  </a:cubicBezTo>
                  <a:lnTo>
                    <a:pt x="5063490" y="0"/>
                  </a:lnTo>
                  <a:cubicBezTo>
                    <a:pt x="5318125" y="0"/>
                    <a:pt x="5524500" y="206375"/>
                    <a:pt x="5524500" y="461010"/>
                  </a:cubicBezTo>
                  <a:lnTo>
                    <a:pt x="5524500" y="4110990"/>
                  </a:lnTo>
                  <a:cubicBezTo>
                    <a:pt x="5524500" y="4365625"/>
                    <a:pt x="5318125" y="4572000"/>
                    <a:pt x="5063490" y="4572000"/>
                  </a:cubicBezTo>
                  <a:lnTo>
                    <a:pt x="461010" y="4572000"/>
                  </a:lnTo>
                  <a:cubicBezTo>
                    <a:pt x="206375" y="4572000"/>
                    <a:pt x="0" y="4365625"/>
                    <a:pt x="0" y="4110990"/>
                  </a:cubicBezTo>
                  <a:close/>
                </a:path>
              </a:pathLst>
            </a:custGeom>
            <a:solidFill>
              <a:srgbClr val="F8FAFC"/>
            </a:solidFill>
            <a:ln w="28575" cap="sq">
              <a:solidFill>
                <a:srgbClr val="E5A72A"/>
              </a:solidFill>
              <a:prstDash val="solid"/>
              <a:miter/>
            </a:ln>
          </p:spPr>
        </p:sp>
      </p:grpSp>
      <p:grpSp>
        <p:nvGrpSpPr>
          <p:cNvPr id="13" name="Group 18">
            <a:extLst>
              <a:ext uri="{FF2B5EF4-FFF2-40B4-BE49-F238E27FC236}">
                <a16:creationId xmlns:a16="http://schemas.microsoft.com/office/drawing/2014/main" id="{1FFE27BE-E2F6-49EA-9DD8-5434672F6460}"/>
              </a:ext>
            </a:extLst>
          </p:cNvPr>
          <p:cNvGrpSpPr/>
          <p:nvPr/>
        </p:nvGrpSpPr>
        <p:grpSpPr>
          <a:xfrm>
            <a:off x="6159695" y="1674595"/>
            <a:ext cx="2877105" cy="2957226"/>
            <a:chOff x="0" y="0"/>
            <a:chExt cx="5524500" cy="4572000"/>
          </a:xfrm>
        </p:grpSpPr>
        <p:sp>
          <p:nvSpPr>
            <p:cNvPr id="14" name="Freeform 19">
              <a:extLst>
                <a:ext uri="{FF2B5EF4-FFF2-40B4-BE49-F238E27FC236}">
                  <a16:creationId xmlns:a16="http://schemas.microsoft.com/office/drawing/2014/main" id="{FDBFB766-7B28-43AB-9941-4F94C62D6E8D}"/>
                </a:ext>
              </a:extLst>
            </p:cNvPr>
            <p:cNvSpPr/>
            <p:nvPr/>
          </p:nvSpPr>
          <p:spPr>
            <a:xfrm>
              <a:off x="0" y="0"/>
              <a:ext cx="5524500" cy="4572000"/>
            </a:xfrm>
            <a:custGeom>
              <a:avLst/>
              <a:gdLst/>
              <a:ahLst/>
              <a:cxnLst/>
              <a:rect l="l" t="t" r="r" b="b"/>
              <a:pathLst>
                <a:path w="5524500" h="4572000">
                  <a:moveTo>
                    <a:pt x="0" y="461010"/>
                  </a:moveTo>
                  <a:cubicBezTo>
                    <a:pt x="0" y="206375"/>
                    <a:pt x="206375" y="0"/>
                    <a:pt x="461010" y="0"/>
                  </a:cubicBezTo>
                  <a:lnTo>
                    <a:pt x="5063490" y="0"/>
                  </a:lnTo>
                  <a:cubicBezTo>
                    <a:pt x="5318125" y="0"/>
                    <a:pt x="5524500" y="206375"/>
                    <a:pt x="5524500" y="461010"/>
                  </a:cubicBezTo>
                  <a:lnTo>
                    <a:pt x="5524500" y="4110990"/>
                  </a:lnTo>
                  <a:cubicBezTo>
                    <a:pt x="5524500" y="4365625"/>
                    <a:pt x="5318125" y="4572000"/>
                    <a:pt x="5063490" y="4572000"/>
                  </a:cubicBezTo>
                  <a:lnTo>
                    <a:pt x="461010" y="4572000"/>
                  </a:lnTo>
                  <a:cubicBezTo>
                    <a:pt x="206375" y="4572000"/>
                    <a:pt x="0" y="4365625"/>
                    <a:pt x="0" y="4110990"/>
                  </a:cubicBezTo>
                  <a:close/>
                </a:path>
              </a:pathLst>
            </a:custGeom>
            <a:solidFill>
              <a:srgbClr val="F8FAFC"/>
            </a:solidFill>
            <a:ln w="28575" cap="sq">
              <a:solidFill>
                <a:srgbClr val="8566B5"/>
              </a:solidFill>
              <a:prstDash val="solid"/>
              <a:miter/>
            </a:ln>
          </p:spPr>
        </p:sp>
      </p:grpSp>
      <p:grpSp>
        <p:nvGrpSpPr>
          <p:cNvPr id="15" name="Group 24">
            <a:extLst>
              <a:ext uri="{FF2B5EF4-FFF2-40B4-BE49-F238E27FC236}">
                <a16:creationId xmlns:a16="http://schemas.microsoft.com/office/drawing/2014/main" id="{208A228A-A2A1-44D0-9BA6-F13CEEE604A8}"/>
              </a:ext>
            </a:extLst>
          </p:cNvPr>
          <p:cNvGrpSpPr/>
          <p:nvPr/>
        </p:nvGrpSpPr>
        <p:grpSpPr>
          <a:xfrm>
            <a:off x="9231529" y="1674595"/>
            <a:ext cx="1617692" cy="2957226"/>
            <a:chOff x="0" y="0"/>
            <a:chExt cx="2476500" cy="4572000"/>
          </a:xfrm>
        </p:grpSpPr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id="{D9E221AB-F429-4315-AF39-C23C3D9F8BC2}"/>
                </a:ext>
              </a:extLst>
            </p:cNvPr>
            <p:cNvSpPr/>
            <p:nvPr/>
          </p:nvSpPr>
          <p:spPr>
            <a:xfrm>
              <a:off x="0" y="0"/>
              <a:ext cx="2476500" cy="4572000"/>
            </a:xfrm>
            <a:custGeom>
              <a:avLst/>
              <a:gdLst/>
              <a:ahLst/>
              <a:cxnLst/>
              <a:rect l="l" t="t" r="r" b="b"/>
              <a:pathLst>
                <a:path w="2476500" h="4572000">
                  <a:moveTo>
                    <a:pt x="0" y="464312"/>
                  </a:moveTo>
                  <a:cubicBezTo>
                    <a:pt x="0" y="207899"/>
                    <a:pt x="207899" y="0"/>
                    <a:pt x="464312" y="0"/>
                  </a:cubicBezTo>
                  <a:lnTo>
                    <a:pt x="2012188" y="0"/>
                  </a:lnTo>
                  <a:cubicBezTo>
                    <a:pt x="2268601" y="0"/>
                    <a:pt x="2476500" y="207899"/>
                    <a:pt x="2476500" y="464312"/>
                  </a:cubicBezTo>
                  <a:lnTo>
                    <a:pt x="2476500" y="4107688"/>
                  </a:lnTo>
                  <a:cubicBezTo>
                    <a:pt x="2476500" y="4364101"/>
                    <a:pt x="2268601" y="4572000"/>
                    <a:pt x="2012188" y="4572000"/>
                  </a:cubicBezTo>
                  <a:lnTo>
                    <a:pt x="464312" y="4572000"/>
                  </a:lnTo>
                  <a:cubicBezTo>
                    <a:pt x="207899" y="4572000"/>
                    <a:pt x="0" y="4364101"/>
                    <a:pt x="0" y="4107688"/>
                  </a:cubicBezTo>
                  <a:close/>
                </a:path>
              </a:pathLst>
            </a:custGeom>
            <a:solidFill>
              <a:srgbClr val="FFF4D7"/>
            </a:solidFill>
            <a:ln w="28575" cap="sq">
              <a:solidFill>
                <a:srgbClr val="E5A72A"/>
              </a:solidFill>
              <a:prstDash val="solid"/>
              <a:miter/>
            </a:ln>
          </p:spPr>
        </p:sp>
      </p:grpSp>
      <p:sp>
        <p:nvSpPr>
          <p:cNvPr id="17" name="TextBox 8">
            <a:extLst>
              <a:ext uri="{FF2B5EF4-FFF2-40B4-BE49-F238E27FC236}">
                <a16:creationId xmlns:a16="http://schemas.microsoft.com/office/drawing/2014/main" id="{96152BF6-318F-498E-BC14-8B32569527CF}"/>
              </a:ext>
            </a:extLst>
          </p:cNvPr>
          <p:cNvSpPr txBox="1"/>
          <p:nvPr/>
        </p:nvSpPr>
        <p:spPr>
          <a:xfrm>
            <a:off x="-66238" y="1928554"/>
            <a:ext cx="330327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0"/>
              </a:lnSpc>
            </a:pP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ШАГ 1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7733628B-B5BF-441B-96B2-0882FDEAF019}"/>
              </a:ext>
            </a:extLst>
          </p:cNvPr>
          <p:cNvGrpSpPr/>
          <p:nvPr/>
        </p:nvGrpSpPr>
        <p:grpSpPr>
          <a:xfrm>
            <a:off x="583027" y="2644944"/>
            <a:ext cx="2085975" cy="1257300"/>
            <a:chOff x="0" y="0"/>
            <a:chExt cx="2781300" cy="1676400"/>
          </a:xfrm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3F23797-57CE-4BB5-AFD4-848D37097CFF}"/>
                </a:ext>
              </a:extLst>
            </p:cNvPr>
            <p:cNvSpPr/>
            <p:nvPr/>
          </p:nvSpPr>
          <p:spPr>
            <a:xfrm>
              <a:off x="0" y="0"/>
              <a:ext cx="2781300" cy="1676400"/>
            </a:xfrm>
            <a:custGeom>
              <a:avLst/>
              <a:gdLst/>
              <a:ahLst/>
              <a:cxnLst/>
              <a:rect l="l" t="t" r="r" b="b"/>
              <a:pathLst>
                <a:path w="2781300" h="1676400">
                  <a:moveTo>
                    <a:pt x="0" y="233934"/>
                  </a:moveTo>
                  <a:cubicBezTo>
                    <a:pt x="0" y="104775"/>
                    <a:pt x="104775" y="0"/>
                    <a:pt x="233934" y="0"/>
                  </a:cubicBezTo>
                  <a:lnTo>
                    <a:pt x="2547366" y="0"/>
                  </a:lnTo>
                  <a:cubicBezTo>
                    <a:pt x="2676525" y="0"/>
                    <a:pt x="2781300" y="104775"/>
                    <a:pt x="2781300" y="233934"/>
                  </a:cubicBezTo>
                  <a:lnTo>
                    <a:pt x="2781300" y="1442466"/>
                  </a:lnTo>
                  <a:cubicBezTo>
                    <a:pt x="2781300" y="1571625"/>
                    <a:pt x="2676525" y="1676400"/>
                    <a:pt x="2547366" y="1676400"/>
                  </a:cubicBezTo>
                  <a:lnTo>
                    <a:pt x="233934" y="1676400"/>
                  </a:lnTo>
                  <a:cubicBezTo>
                    <a:pt x="104775" y="1676400"/>
                    <a:pt x="0" y="1571625"/>
                    <a:pt x="0" y="1442466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C9D8E6"/>
              </a:solidFill>
              <a:prstDash val="solid"/>
              <a:miter/>
            </a:ln>
          </p:spPr>
        </p:sp>
      </p:grpSp>
      <p:sp>
        <p:nvSpPr>
          <p:cNvPr id="20" name="TextBox 11">
            <a:extLst>
              <a:ext uri="{FF2B5EF4-FFF2-40B4-BE49-F238E27FC236}">
                <a16:creationId xmlns:a16="http://schemas.microsoft.com/office/drawing/2014/main" id="{90BC63B9-A166-4712-B007-37E3A9517A9E}"/>
              </a:ext>
            </a:extLst>
          </p:cNvPr>
          <p:cNvSpPr txBox="1"/>
          <p:nvPr/>
        </p:nvSpPr>
        <p:spPr>
          <a:xfrm>
            <a:off x="879014" y="2962525"/>
            <a:ext cx="15887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19"/>
              </a:lnSpc>
            </a:pPr>
            <a:r>
              <a:rPr lang="en-US" sz="1599" b="1" dirty="0" err="1">
                <a:solidFill>
                  <a:srgbClr val="5F71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Наблюдение</a:t>
            </a:r>
            <a:r>
              <a:rPr lang="en-US" sz="1599" b="1" dirty="0">
                <a:solidFill>
                  <a:srgbClr val="5F71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599" b="1" dirty="0" err="1">
                <a:solidFill>
                  <a:srgbClr val="5F71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без</a:t>
            </a:r>
            <a:r>
              <a:rPr lang="en-US" sz="1599" b="1" dirty="0">
                <a:solidFill>
                  <a:srgbClr val="5F71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599" b="1" dirty="0" err="1">
                <a:solidFill>
                  <a:srgbClr val="5F71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оценки</a:t>
            </a:r>
            <a:endParaRPr lang="en-US" sz="1599" b="1" dirty="0">
              <a:solidFill>
                <a:srgbClr val="5F7187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4295124E-A1C0-47CC-B428-E61DC0CE5829}"/>
              </a:ext>
            </a:extLst>
          </p:cNvPr>
          <p:cNvSpPr txBox="1"/>
          <p:nvPr/>
        </p:nvSpPr>
        <p:spPr>
          <a:xfrm>
            <a:off x="2949364" y="1917766"/>
            <a:ext cx="330327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0"/>
              </a:lnSpc>
            </a:pPr>
            <a:r>
              <a:rPr lang="en-US" sz="2408" b="1" dirty="0">
                <a:solidFill>
                  <a:srgbClr val="E5A7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ШАГ 2</a:t>
            </a:r>
          </a:p>
        </p:txBody>
      </p:sp>
      <p:grpSp>
        <p:nvGrpSpPr>
          <p:cNvPr id="22" name="Group 15">
            <a:extLst>
              <a:ext uri="{FF2B5EF4-FFF2-40B4-BE49-F238E27FC236}">
                <a16:creationId xmlns:a16="http://schemas.microsoft.com/office/drawing/2014/main" id="{24F5A966-10F5-4A9D-ABFD-CE03ED05A5F4}"/>
              </a:ext>
            </a:extLst>
          </p:cNvPr>
          <p:cNvGrpSpPr/>
          <p:nvPr/>
        </p:nvGrpSpPr>
        <p:grpSpPr>
          <a:xfrm>
            <a:off x="3558011" y="2644944"/>
            <a:ext cx="2085975" cy="1257300"/>
            <a:chOff x="0" y="0"/>
            <a:chExt cx="2781300" cy="1676400"/>
          </a:xfrm>
        </p:grpSpPr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E4810BD0-2767-4CE9-91CA-98BAF015D872}"/>
                </a:ext>
              </a:extLst>
            </p:cNvPr>
            <p:cNvSpPr/>
            <p:nvPr/>
          </p:nvSpPr>
          <p:spPr>
            <a:xfrm>
              <a:off x="0" y="0"/>
              <a:ext cx="2781300" cy="1676400"/>
            </a:xfrm>
            <a:custGeom>
              <a:avLst/>
              <a:gdLst/>
              <a:ahLst/>
              <a:cxnLst/>
              <a:rect l="l" t="t" r="r" b="b"/>
              <a:pathLst>
                <a:path w="2781300" h="1676400">
                  <a:moveTo>
                    <a:pt x="0" y="233934"/>
                  </a:moveTo>
                  <a:cubicBezTo>
                    <a:pt x="0" y="104775"/>
                    <a:pt x="104775" y="0"/>
                    <a:pt x="233934" y="0"/>
                  </a:cubicBezTo>
                  <a:lnTo>
                    <a:pt x="2547366" y="0"/>
                  </a:lnTo>
                  <a:cubicBezTo>
                    <a:pt x="2676525" y="0"/>
                    <a:pt x="2781300" y="104775"/>
                    <a:pt x="2781300" y="233934"/>
                  </a:cubicBezTo>
                  <a:lnTo>
                    <a:pt x="2781300" y="1442466"/>
                  </a:lnTo>
                  <a:cubicBezTo>
                    <a:pt x="2781300" y="1571625"/>
                    <a:pt x="2676525" y="1676400"/>
                    <a:pt x="2547366" y="1676400"/>
                  </a:cubicBezTo>
                  <a:lnTo>
                    <a:pt x="233934" y="1676400"/>
                  </a:lnTo>
                  <a:cubicBezTo>
                    <a:pt x="104775" y="1676400"/>
                    <a:pt x="0" y="1571625"/>
                    <a:pt x="0" y="1442466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C9D8E6"/>
              </a:solidFill>
              <a:prstDash val="solid"/>
              <a:miter/>
            </a:ln>
          </p:spPr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058FB519-5FD2-4522-8854-E20187218EA5}"/>
              </a:ext>
            </a:extLst>
          </p:cNvPr>
          <p:cNvSpPr txBox="1"/>
          <p:nvPr/>
        </p:nvSpPr>
        <p:spPr>
          <a:xfrm>
            <a:off x="3806613" y="3021181"/>
            <a:ext cx="15887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19"/>
              </a:lnSpc>
            </a:pPr>
            <a:r>
              <a:rPr lang="en-US" sz="1599" b="1" dirty="0" err="1">
                <a:solidFill>
                  <a:srgbClr val="5F71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Разговор</a:t>
            </a:r>
            <a:r>
              <a:rPr lang="en-US" sz="1599" b="1" dirty="0">
                <a:solidFill>
                  <a:srgbClr val="5F71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с </a:t>
            </a:r>
            <a:r>
              <a:rPr lang="en-US" sz="1599" b="1" dirty="0" err="1">
                <a:solidFill>
                  <a:srgbClr val="5F71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ребёнком</a:t>
            </a:r>
            <a:endParaRPr lang="en-US" sz="1599" b="1" dirty="0">
              <a:solidFill>
                <a:srgbClr val="5F7187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5" name="TextBox 20">
            <a:extLst>
              <a:ext uri="{FF2B5EF4-FFF2-40B4-BE49-F238E27FC236}">
                <a16:creationId xmlns:a16="http://schemas.microsoft.com/office/drawing/2014/main" id="{06ADB797-B47D-49E8-A87C-5E0A9C741057}"/>
              </a:ext>
            </a:extLst>
          </p:cNvPr>
          <p:cNvSpPr txBox="1"/>
          <p:nvPr/>
        </p:nvSpPr>
        <p:spPr>
          <a:xfrm>
            <a:off x="6014631" y="1934857"/>
            <a:ext cx="330327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0"/>
              </a:lnSpc>
            </a:pPr>
            <a:r>
              <a:rPr lang="en-US" sz="2408" b="1" dirty="0">
                <a:solidFill>
                  <a:srgbClr val="8566B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ШАГ 3</a:t>
            </a:r>
          </a:p>
        </p:txBody>
      </p:sp>
      <p:grpSp>
        <p:nvGrpSpPr>
          <p:cNvPr id="26" name="Group 21">
            <a:extLst>
              <a:ext uri="{FF2B5EF4-FFF2-40B4-BE49-F238E27FC236}">
                <a16:creationId xmlns:a16="http://schemas.microsoft.com/office/drawing/2014/main" id="{9F3B8376-5921-4C3A-B793-0322303EBA65}"/>
              </a:ext>
            </a:extLst>
          </p:cNvPr>
          <p:cNvGrpSpPr/>
          <p:nvPr/>
        </p:nvGrpSpPr>
        <p:grpSpPr>
          <a:xfrm>
            <a:off x="6669430" y="2691733"/>
            <a:ext cx="2085975" cy="1257300"/>
            <a:chOff x="0" y="0"/>
            <a:chExt cx="2781300" cy="1676400"/>
          </a:xfrm>
        </p:grpSpPr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2A831F74-F434-43BC-95D5-E142D8495B7A}"/>
                </a:ext>
              </a:extLst>
            </p:cNvPr>
            <p:cNvSpPr/>
            <p:nvPr/>
          </p:nvSpPr>
          <p:spPr>
            <a:xfrm>
              <a:off x="0" y="0"/>
              <a:ext cx="2781300" cy="1676400"/>
            </a:xfrm>
            <a:custGeom>
              <a:avLst/>
              <a:gdLst/>
              <a:ahLst/>
              <a:cxnLst/>
              <a:rect l="l" t="t" r="r" b="b"/>
              <a:pathLst>
                <a:path w="2781300" h="1676400">
                  <a:moveTo>
                    <a:pt x="0" y="233934"/>
                  </a:moveTo>
                  <a:cubicBezTo>
                    <a:pt x="0" y="104775"/>
                    <a:pt x="104775" y="0"/>
                    <a:pt x="233934" y="0"/>
                  </a:cubicBezTo>
                  <a:lnTo>
                    <a:pt x="2547366" y="0"/>
                  </a:lnTo>
                  <a:cubicBezTo>
                    <a:pt x="2676525" y="0"/>
                    <a:pt x="2781300" y="104775"/>
                    <a:pt x="2781300" y="233934"/>
                  </a:cubicBezTo>
                  <a:lnTo>
                    <a:pt x="2781300" y="1442466"/>
                  </a:lnTo>
                  <a:cubicBezTo>
                    <a:pt x="2781300" y="1571625"/>
                    <a:pt x="2676525" y="1676400"/>
                    <a:pt x="2547366" y="1676400"/>
                  </a:cubicBezTo>
                  <a:lnTo>
                    <a:pt x="233934" y="1676400"/>
                  </a:lnTo>
                  <a:cubicBezTo>
                    <a:pt x="104775" y="1676400"/>
                    <a:pt x="0" y="1571625"/>
                    <a:pt x="0" y="1442466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C9D8E6"/>
              </a:solidFill>
              <a:prstDash val="solid"/>
              <a:miter/>
            </a:ln>
          </p:spPr>
        </p:sp>
      </p:grpSp>
      <p:sp>
        <p:nvSpPr>
          <p:cNvPr id="28" name="TextBox 23">
            <a:extLst>
              <a:ext uri="{FF2B5EF4-FFF2-40B4-BE49-F238E27FC236}">
                <a16:creationId xmlns:a16="http://schemas.microsoft.com/office/drawing/2014/main" id="{BA0A4923-FA0B-4AC3-BEE4-86793172145D}"/>
              </a:ext>
            </a:extLst>
          </p:cNvPr>
          <p:cNvSpPr txBox="1"/>
          <p:nvPr/>
        </p:nvSpPr>
        <p:spPr>
          <a:xfrm>
            <a:off x="6918032" y="3021181"/>
            <a:ext cx="15887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19"/>
              </a:lnSpc>
            </a:pPr>
            <a:r>
              <a:rPr lang="en-US" sz="1599" b="1" dirty="0" err="1">
                <a:solidFill>
                  <a:srgbClr val="5F71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Семья</a:t>
            </a:r>
            <a:r>
              <a:rPr lang="en-US" sz="1599" b="1" dirty="0">
                <a:solidFill>
                  <a:srgbClr val="5F71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sz="1599" b="1" dirty="0" err="1">
                <a:solidFill>
                  <a:srgbClr val="5F71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специалисты</a:t>
            </a:r>
            <a:endParaRPr lang="en-US" sz="1599" b="1" dirty="0">
              <a:solidFill>
                <a:srgbClr val="5F7187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9" name="TextBox 26">
            <a:extLst>
              <a:ext uri="{FF2B5EF4-FFF2-40B4-BE49-F238E27FC236}">
                <a16:creationId xmlns:a16="http://schemas.microsoft.com/office/drawing/2014/main" id="{4A13FD6E-22E7-429C-B53B-74122DB542AE}"/>
              </a:ext>
            </a:extLst>
          </p:cNvPr>
          <p:cNvSpPr txBox="1"/>
          <p:nvPr/>
        </p:nvSpPr>
        <p:spPr>
          <a:xfrm>
            <a:off x="9546535" y="2762499"/>
            <a:ext cx="81724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09"/>
              </a:lnSpc>
            </a:pPr>
            <a:r>
              <a:rPr lang="en-US" sz="5175" b="1" dirty="0">
                <a:solidFill>
                  <a:srgbClr val="E5A7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→</a:t>
            </a:r>
          </a:p>
        </p:txBody>
      </p:sp>
      <p:grpSp>
        <p:nvGrpSpPr>
          <p:cNvPr id="30" name="Group 40">
            <a:extLst>
              <a:ext uri="{FF2B5EF4-FFF2-40B4-BE49-F238E27FC236}">
                <a16:creationId xmlns:a16="http://schemas.microsoft.com/office/drawing/2014/main" id="{2F81FA55-E09E-41A8-925A-71D681C6F1B9}"/>
              </a:ext>
            </a:extLst>
          </p:cNvPr>
          <p:cNvGrpSpPr/>
          <p:nvPr/>
        </p:nvGrpSpPr>
        <p:grpSpPr>
          <a:xfrm>
            <a:off x="8501241" y="4988647"/>
            <a:ext cx="2315935" cy="879759"/>
            <a:chOff x="0" y="0"/>
            <a:chExt cx="4762500" cy="1600200"/>
          </a:xfrm>
        </p:grpSpPr>
        <p:sp>
          <p:nvSpPr>
            <p:cNvPr id="31" name="Freeform 41">
              <a:extLst>
                <a:ext uri="{FF2B5EF4-FFF2-40B4-BE49-F238E27FC236}">
                  <a16:creationId xmlns:a16="http://schemas.microsoft.com/office/drawing/2014/main" id="{A249FB24-0094-48B4-BFC4-1066AA529AB8}"/>
                </a:ext>
              </a:extLst>
            </p:cNvPr>
            <p:cNvSpPr/>
            <p:nvPr/>
          </p:nvSpPr>
          <p:spPr>
            <a:xfrm>
              <a:off x="0" y="0"/>
              <a:ext cx="4762500" cy="1600200"/>
            </a:xfrm>
            <a:custGeom>
              <a:avLst/>
              <a:gdLst/>
              <a:ahLst/>
              <a:cxnLst/>
              <a:rect l="l" t="t" r="r" b="b"/>
              <a:pathLst>
                <a:path w="4762500" h="16002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4457700" y="0"/>
                  </a:lnTo>
                  <a:cubicBezTo>
                    <a:pt x="4626102" y="0"/>
                    <a:pt x="4762500" y="136525"/>
                    <a:pt x="4762500" y="304800"/>
                  </a:cubicBezTo>
                  <a:lnTo>
                    <a:pt x="4762500" y="1295400"/>
                  </a:lnTo>
                  <a:cubicBezTo>
                    <a:pt x="4762500" y="1463802"/>
                    <a:pt x="4625975" y="1600200"/>
                    <a:pt x="4457700" y="1600200"/>
                  </a:cubicBezTo>
                  <a:lnTo>
                    <a:pt x="304800" y="1600200"/>
                  </a:lnTo>
                  <a:cubicBezTo>
                    <a:pt x="136398" y="1600200"/>
                    <a:pt x="0" y="1463675"/>
                    <a:pt x="0" y="1295400"/>
                  </a:cubicBezTo>
                  <a:close/>
                </a:path>
              </a:pathLst>
            </a:custGeom>
            <a:solidFill>
              <a:srgbClr val="17324D"/>
            </a:solidFill>
          </p:spPr>
        </p:sp>
      </p:grpSp>
      <p:sp>
        <p:nvSpPr>
          <p:cNvPr id="32" name="TextBox 42">
            <a:extLst>
              <a:ext uri="{FF2B5EF4-FFF2-40B4-BE49-F238E27FC236}">
                <a16:creationId xmlns:a16="http://schemas.microsoft.com/office/drawing/2014/main" id="{78A1C476-24AA-4F22-8B18-9B248479F9D8}"/>
              </a:ext>
            </a:extLst>
          </p:cNvPr>
          <p:cNvSpPr txBox="1"/>
          <p:nvPr/>
        </p:nvSpPr>
        <p:spPr>
          <a:xfrm>
            <a:off x="3879662" y="6018356"/>
            <a:ext cx="8634533" cy="7211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90"/>
              </a:lnSpc>
            </a:pP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⚠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При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угрозе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безопасности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сначала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действуем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endParaRPr lang="ru-RU" sz="2408" b="1" dirty="0">
              <a:solidFill>
                <a:srgbClr val="3478B9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ctr">
              <a:lnSpc>
                <a:spcPts val="2890"/>
              </a:lnSpc>
            </a:pP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школьному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порядку</a:t>
            </a:r>
            <a:endParaRPr lang="en-US" sz="2408" b="1" dirty="0">
              <a:solidFill>
                <a:srgbClr val="3478B9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6DFE40F-7ED4-4D5F-BEC1-2A2E40542C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154" y="5029378"/>
            <a:ext cx="6200775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99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96BFD202-374C-449D-836C-A3DFE6144B56}"/>
              </a:ext>
            </a:extLst>
          </p:cNvPr>
          <p:cNvSpPr txBox="1"/>
          <p:nvPr/>
        </p:nvSpPr>
        <p:spPr>
          <a:xfrm>
            <a:off x="1111594" y="771524"/>
            <a:ext cx="16047720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Наблюдение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без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оценки</a:t>
            </a:r>
            <a:endParaRPr lang="en-US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96ED5B14-6845-4177-AD26-A66AD2B775FB}"/>
              </a:ext>
            </a:extLst>
          </p:cNvPr>
          <p:cNvSpPr txBox="1"/>
          <p:nvPr/>
        </p:nvSpPr>
        <p:spPr>
          <a:xfrm>
            <a:off x="145919" y="6582777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</a:pPr>
            <a:r>
              <a:rPr lang="en-US" sz="1500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ШАГ 1 ИЗ 3</a:t>
            </a:r>
          </a:p>
        </p:txBody>
      </p:sp>
      <p:grpSp>
        <p:nvGrpSpPr>
          <p:cNvPr id="8" name="Group 18">
            <a:extLst>
              <a:ext uri="{FF2B5EF4-FFF2-40B4-BE49-F238E27FC236}">
                <a16:creationId xmlns:a16="http://schemas.microsoft.com/office/drawing/2014/main" id="{723DEE60-B50B-4F65-AD65-3882F6BABD8C}"/>
              </a:ext>
            </a:extLst>
          </p:cNvPr>
          <p:cNvGrpSpPr/>
          <p:nvPr/>
        </p:nvGrpSpPr>
        <p:grpSpPr>
          <a:xfrm>
            <a:off x="72959" y="5314950"/>
            <a:ext cx="12046081" cy="918316"/>
            <a:chOff x="0" y="0"/>
            <a:chExt cx="15887700" cy="1524000"/>
          </a:xfrm>
        </p:grpSpPr>
        <p:sp>
          <p:nvSpPr>
            <p:cNvPr id="10" name="Freeform 19">
              <a:extLst>
                <a:ext uri="{FF2B5EF4-FFF2-40B4-BE49-F238E27FC236}">
                  <a16:creationId xmlns:a16="http://schemas.microsoft.com/office/drawing/2014/main" id="{C92E6BAF-6C9A-42F8-9809-ABC36019DD24}"/>
                </a:ext>
              </a:extLst>
            </p:cNvPr>
            <p:cNvSpPr/>
            <p:nvPr/>
          </p:nvSpPr>
          <p:spPr>
            <a:xfrm>
              <a:off x="0" y="0"/>
              <a:ext cx="15887700" cy="1524000"/>
            </a:xfrm>
            <a:custGeom>
              <a:avLst/>
              <a:gdLst/>
              <a:ahLst/>
              <a:cxnLst/>
              <a:rect l="l" t="t" r="r" b="b"/>
              <a:pathLst>
                <a:path w="15887700" h="1524000">
                  <a:moveTo>
                    <a:pt x="0" y="312674"/>
                  </a:moveTo>
                  <a:cubicBezTo>
                    <a:pt x="0" y="139954"/>
                    <a:pt x="139954" y="0"/>
                    <a:pt x="312674" y="0"/>
                  </a:cubicBezTo>
                  <a:lnTo>
                    <a:pt x="15575026" y="0"/>
                  </a:lnTo>
                  <a:cubicBezTo>
                    <a:pt x="15747746" y="0"/>
                    <a:pt x="15887700" y="139954"/>
                    <a:pt x="15887700" y="312674"/>
                  </a:cubicBezTo>
                  <a:lnTo>
                    <a:pt x="15887700" y="1211326"/>
                  </a:lnTo>
                  <a:cubicBezTo>
                    <a:pt x="15887700" y="1383919"/>
                    <a:pt x="15747746" y="1524000"/>
                    <a:pt x="15575026" y="1524000"/>
                  </a:cubicBezTo>
                  <a:lnTo>
                    <a:pt x="312674" y="1524000"/>
                  </a:lnTo>
                  <a:cubicBezTo>
                    <a:pt x="139954" y="1524000"/>
                    <a:pt x="0" y="1384046"/>
                    <a:pt x="0" y="1211326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C9D8E6"/>
              </a:solidFill>
              <a:prstDash val="solid"/>
              <a:miter/>
            </a:ln>
          </p:spPr>
        </p:sp>
      </p:grpSp>
      <p:sp>
        <p:nvSpPr>
          <p:cNvPr id="11" name="TextBox 20">
            <a:extLst>
              <a:ext uri="{FF2B5EF4-FFF2-40B4-BE49-F238E27FC236}">
                <a16:creationId xmlns:a16="http://schemas.microsoft.com/office/drawing/2014/main" id="{DE676DB4-32D1-4325-A168-09E116E3EEBF}"/>
              </a:ext>
            </a:extLst>
          </p:cNvPr>
          <p:cNvSpPr txBox="1"/>
          <p:nvPr/>
        </p:nvSpPr>
        <p:spPr>
          <a:xfrm>
            <a:off x="293096" y="5605888"/>
            <a:ext cx="11652315" cy="33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760"/>
              </a:lnSpc>
            </a:pP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Протокол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: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ситуация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до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эпизода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→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действия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слова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→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что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произошло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после</a:t>
            </a:r>
            <a:endParaRPr lang="en-US" sz="2300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F1C17D-C8A7-44A4-9FAE-7ACFD76A1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619" y="1714499"/>
            <a:ext cx="83058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24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F85E86BE-BA31-46FD-92A3-EEA00C9B3E80}"/>
              </a:ext>
            </a:extLst>
          </p:cNvPr>
          <p:cNvSpPr txBox="1"/>
          <p:nvPr/>
        </p:nvSpPr>
        <p:spPr>
          <a:xfrm>
            <a:off x="147017" y="6591300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</a:pPr>
            <a:r>
              <a:rPr lang="en-US" sz="1500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ШАГ 2 ИЗ 3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D53C0A1C-C9CB-4C1D-9535-EB67792239CB}"/>
              </a:ext>
            </a:extLst>
          </p:cNvPr>
          <p:cNvSpPr txBox="1"/>
          <p:nvPr/>
        </p:nvSpPr>
        <p:spPr>
          <a:xfrm>
            <a:off x="876300" y="742950"/>
            <a:ext cx="16047720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Разговор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с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ребёнком</a:t>
            </a:r>
            <a:endParaRPr lang="en-US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18">
            <a:extLst>
              <a:ext uri="{FF2B5EF4-FFF2-40B4-BE49-F238E27FC236}">
                <a16:creationId xmlns:a16="http://schemas.microsoft.com/office/drawing/2014/main" id="{17F0994E-D197-4B33-9F9D-6AE706C641D8}"/>
              </a:ext>
            </a:extLst>
          </p:cNvPr>
          <p:cNvGrpSpPr/>
          <p:nvPr/>
        </p:nvGrpSpPr>
        <p:grpSpPr>
          <a:xfrm>
            <a:off x="138112" y="5286375"/>
            <a:ext cx="11915775" cy="1143000"/>
            <a:chOff x="0" y="0"/>
            <a:chExt cx="15887700" cy="1524000"/>
          </a:xfrm>
        </p:grpSpPr>
        <p:sp>
          <p:nvSpPr>
            <p:cNvPr id="10" name="Freeform 19">
              <a:extLst>
                <a:ext uri="{FF2B5EF4-FFF2-40B4-BE49-F238E27FC236}">
                  <a16:creationId xmlns:a16="http://schemas.microsoft.com/office/drawing/2014/main" id="{B82CA6F6-AA84-441A-B04B-403AEEB6CDE4}"/>
                </a:ext>
              </a:extLst>
            </p:cNvPr>
            <p:cNvSpPr/>
            <p:nvPr/>
          </p:nvSpPr>
          <p:spPr>
            <a:xfrm>
              <a:off x="0" y="0"/>
              <a:ext cx="15887700" cy="1524000"/>
            </a:xfrm>
            <a:custGeom>
              <a:avLst/>
              <a:gdLst/>
              <a:ahLst/>
              <a:cxnLst/>
              <a:rect l="l" t="t" r="r" b="b"/>
              <a:pathLst>
                <a:path w="15887700" h="1524000">
                  <a:moveTo>
                    <a:pt x="0" y="312674"/>
                  </a:moveTo>
                  <a:cubicBezTo>
                    <a:pt x="0" y="139954"/>
                    <a:pt x="139954" y="0"/>
                    <a:pt x="312674" y="0"/>
                  </a:cubicBezTo>
                  <a:lnTo>
                    <a:pt x="15575026" y="0"/>
                  </a:lnTo>
                  <a:cubicBezTo>
                    <a:pt x="15747746" y="0"/>
                    <a:pt x="15887700" y="139954"/>
                    <a:pt x="15887700" y="312674"/>
                  </a:cubicBezTo>
                  <a:lnTo>
                    <a:pt x="15887700" y="1211326"/>
                  </a:lnTo>
                  <a:cubicBezTo>
                    <a:pt x="15887700" y="1383919"/>
                    <a:pt x="15747746" y="1524000"/>
                    <a:pt x="15575026" y="1524000"/>
                  </a:cubicBezTo>
                  <a:lnTo>
                    <a:pt x="312674" y="1524000"/>
                  </a:lnTo>
                  <a:cubicBezTo>
                    <a:pt x="139954" y="1524000"/>
                    <a:pt x="0" y="1384046"/>
                    <a:pt x="0" y="1211326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C9D8E6"/>
              </a:solidFill>
              <a:prstDash val="solid"/>
              <a:miter/>
            </a:ln>
          </p:spPr>
        </p:sp>
      </p:grpSp>
      <p:sp>
        <p:nvSpPr>
          <p:cNvPr id="11" name="TextBox 20">
            <a:extLst>
              <a:ext uri="{FF2B5EF4-FFF2-40B4-BE49-F238E27FC236}">
                <a16:creationId xmlns:a16="http://schemas.microsoft.com/office/drawing/2014/main" id="{ACB6A404-682E-4DD0-B8E0-3E2C5EB593C9}"/>
              </a:ext>
            </a:extLst>
          </p:cNvPr>
          <p:cNvSpPr txBox="1"/>
          <p:nvPr/>
        </p:nvSpPr>
        <p:spPr>
          <a:xfrm>
            <a:off x="237857" y="5689655"/>
            <a:ext cx="11716284" cy="33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760"/>
              </a:lnSpc>
            </a:pP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Чувство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причина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устанавливаются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догадкой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учителя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—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слушаем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ребёнка</a:t>
            </a:r>
            <a:endParaRPr lang="en-US" sz="2300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0C2DC76-DCD2-4BA0-8DBA-20D93DFD6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90" y="1638300"/>
            <a:ext cx="827722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76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FC135835-213E-4917-B4A5-5B65CF232ACB}"/>
              </a:ext>
            </a:extLst>
          </p:cNvPr>
          <p:cNvSpPr txBox="1"/>
          <p:nvPr/>
        </p:nvSpPr>
        <p:spPr>
          <a:xfrm>
            <a:off x="121850" y="6591300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49"/>
              </a:lnSpc>
            </a:pPr>
            <a:r>
              <a:rPr lang="en-US" sz="1624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ШАГ 3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CAADFAE4-9192-463F-B258-0E6C961C2F42}"/>
              </a:ext>
            </a:extLst>
          </p:cNvPr>
          <p:cNvSpPr txBox="1"/>
          <p:nvPr/>
        </p:nvSpPr>
        <p:spPr>
          <a:xfrm>
            <a:off x="876300" y="712987"/>
            <a:ext cx="16047720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Семья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специалисты</a:t>
            </a:r>
            <a:endParaRPr lang="en-US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33">
            <a:extLst>
              <a:ext uri="{FF2B5EF4-FFF2-40B4-BE49-F238E27FC236}">
                <a16:creationId xmlns:a16="http://schemas.microsoft.com/office/drawing/2014/main" id="{7A229228-69E5-4929-9FDE-23AC738EFB91}"/>
              </a:ext>
            </a:extLst>
          </p:cNvPr>
          <p:cNvGrpSpPr/>
          <p:nvPr/>
        </p:nvGrpSpPr>
        <p:grpSpPr>
          <a:xfrm>
            <a:off x="121850" y="5230647"/>
            <a:ext cx="11687257" cy="985705"/>
            <a:chOff x="0" y="0"/>
            <a:chExt cx="19354800" cy="1333500"/>
          </a:xfrm>
        </p:grpSpPr>
        <p:sp>
          <p:nvSpPr>
            <p:cNvPr id="10" name="Freeform 34">
              <a:extLst>
                <a:ext uri="{FF2B5EF4-FFF2-40B4-BE49-F238E27FC236}">
                  <a16:creationId xmlns:a16="http://schemas.microsoft.com/office/drawing/2014/main" id="{73F16BA0-4A32-4B0C-8601-B253AEF0CCEE}"/>
                </a:ext>
              </a:extLst>
            </p:cNvPr>
            <p:cNvSpPr/>
            <p:nvPr/>
          </p:nvSpPr>
          <p:spPr>
            <a:xfrm>
              <a:off x="0" y="0"/>
              <a:ext cx="19354800" cy="1333500"/>
            </a:xfrm>
            <a:custGeom>
              <a:avLst/>
              <a:gdLst/>
              <a:ahLst/>
              <a:cxnLst/>
              <a:rect l="l" t="t" r="r" b="b"/>
              <a:pathLst>
                <a:path w="19354800" h="1333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19050000" y="0"/>
                  </a:lnTo>
                  <a:cubicBezTo>
                    <a:pt x="19218275" y="0"/>
                    <a:pt x="19354800" y="136525"/>
                    <a:pt x="19354800" y="304800"/>
                  </a:cubicBezTo>
                  <a:lnTo>
                    <a:pt x="19354800" y="1028700"/>
                  </a:lnTo>
                  <a:cubicBezTo>
                    <a:pt x="19354800" y="1196975"/>
                    <a:pt x="19218275" y="1333500"/>
                    <a:pt x="19050000" y="1333500"/>
                  </a:cubicBezTo>
                  <a:lnTo>
                    <a:pt x="304800" y="1333500"/>
                  </a:lnTo>
                  <a:cubicBezTo>
                    <a:pt x="136525" y="1333500"/>
                    <a:pt x="0" y="1196975"/>
                    <a:pt x="0" y="1028700"/>
                  </a:cubicBezTo>
                  <a:close/>
                </a:path>
              </a:pathLst>
            </a:custGeom>
            <a:solidFill>
              <a:srgbClr val="17324D"/>
            </a:solidFill>
          </p:spPr>
        </p:sp>
      </p:grpSp>
      <p:sp>
        <p:nvSpPr>
          <p:cNvPr id="11" name="TextBox 35">
            <a:extLst>
              <a:ext uri="{FF2B5EF4-FFF2-40B4-BE49-F238E27FC236}">
                <a16:creationId xmlns:a16="http://schemas.microsoft.com/office/drawing/2014/main" id="{F57935AC-3872-4E12-9A5C-C14CEC84211B}"/>
              </a:ext>
            </a:extLst>
          </p:cNvPr>
          <p:cNvSpPr txBox="1"/>
          <p:nvPr/>
        </p:nvSpPr>
        <p:spPr>
          <a:xfrm>
            <a:off x="-801082" y="5485374"/>
            <a:ext cx="13533120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75"/>
              </a:lnSpc>
            </a:pP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Педагог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сообщает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наблюдения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— и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заменяет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специалиста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590DC90-5EBD-450B-8FD5-1CC10554F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597" y="1655353"/>
            <a:ext cx="7896225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67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537E4770-A970-438D-B046-8739C8AAE1F1}"/>
              </a:ext>
            </a:extLst>
          </p:cNvPr>
          <p:cNvSpPr txBox="1"/>
          <p:nvPr/>
        </p:nvSpPr>
        <p:spPr>
          <a:xfrm>
            <a:off x="96683" y="6506292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49"/>
              </a:lnSpc>
            </a:pPr>
            <a:r>
              <a:rPr lang="en-US" sz="1624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УВИДЕТЬ НЕ ТРУДНОСТЬ, А РЕБЁНКА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3D0820CF-D49B-41CA-8F8F-420CAA18420B}"/>
              </a:ext>
            </a:extLst>
          </p:cNvPr>
          <p:cNvSpPr txBox="1"/>
          <p:nvPr/>
        </p:nvSpPr>
        <p:spPr>
          <a:xfrm>
            <a:off x="876300" y="880704"/>
            <a:ext cx="16047720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80"/>
              </a:lnSpc>
            </a:pPr>
            <a:r>
              <a:rPr lang="en-US" sz="2817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Разговор-жалоба</a:t>
            </a:r>
            <a:endParaRPr lang="en-US" sz="2817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86B783E6-4CE7-4AC7-ABB9-9C5590DC1E1B}"/>
              </a:ext>
            </a:extLst>
          </p:cNvPr>
          <p:cNvGrpSpPr/>
          <p:nvPr/>
        </p:nvGrpSpPr>
        <p:grpSpPr>
          <a:xfrm>
            <a:off x="151443" y="1646351"/>
            <a:ext cx="6710986" cy="991757"/>
            <a:chOff x="0" y="0"/>
            <a:chExt cx="14211300" cy="2286000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FBB342D4-E1EE-4360-B50B-1A2C7F8FC994}"/>
                </a:ext>
              </a:extLst>
            </p:cNvPr>
            <p:cNvSpPr/>
            <p:nvPr/>
          </p:nvSpPr>
          <p:spPr>
            <a:xfrm>
              <a:off x="0" y="0"/>
              <a:ext cx="14211300" cy="2286000"/>
            </a:xfrm>
            <a:custGeom>
              <a:avLst/>
              <a:gdLst/>
              <a:ahLst/>
              <a:cxnLst/>
              <a:rect l="l" t="t" r="r" b="b"/>
              <a:pathLst>
                <a:path w="14211300" h="2286000">
                  <a:moveTo>
                    <a:pt x="0" y="464947"/>
                  </a:moveTo>
                  <a:cubicBezTo>
                    <a:pt x="0" y="208153"/>
                    <a:pt x="208153" y="0"/>
                    <a:pt x="464947" y="0"/>
                  </a:cubicBezTo>
                  <a:lnTo>
                    <a:pt x="13746353" y="0"/>
                  </a:lnTo>
                  <a:cubicBezTo>
                    <a:pt x="14003147" y="0"/>
                    <a:pt x="14211300" y="208153"/>
                    <a:pt x="14211300" y="464947"/>
                  </a:cubicBezTo>
                  <a:lnTo>
                    <a:pt x="14211300" y="1821053"/>
                  </a:lnTo>
                  <a:cubicBezTo>
                    <a:pt x="14211300" y="2077847"/>
                    <a:pt x="14003147" y="2286000"/>
                    <a:pt x="13746353" y="2286000"/>
                  </a:cubicBezTo>
                  <a:lnTo>
                    <a:pt x="464947" y="2286000"/>
                  </a:lnTo>
                  <a:cubicBezTo>
                    <a:pt x="208153" y="2286000"/>
                    <a:pt x="0" y="2077847"/>
                    <a:pt x="0" y="1821053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E96E5B"/>
              </a:solidFill>
              <a:prstDash val="solid"/>
              <a:miter/>
            </a:ln>
          </p:spPr>
        </p:sp>
      </p:grpSp>
      <p:grpSp>
        <p:nvGrpSpPr>
          <p:cNvPr id="11" name="Group 34">
            <a:extLst>
              <a:ext uri="{FF2B5EF4-FFF2-40B4-BE49-F238E27FC236}">
                <a16:creationId xmlns:a16="http://schemas.microsoft.com/office/drawing/2014/main" id="{2471D547-C4FE-4EBA-B96D-4FAB6A3581CE}"/>
              </a:ext>
            </a:extLst>
          </p:cNvPr>
          <p:cNvGrpSpPr/>
          <p:nvPr/>
        </p:nvGrpSpPr>
        <p:grpSpPr>
          <a:xfrm>
            <a:off x="7067906" y="1646351"/>
            <a:ext cx="4033081" cy="991757"/>
            <a:chOff x="0" y="0"/>
            <a:chExt cx="6934200" cy="2247900"/>
          </a:xfrm>
        </p:grpSpPr>
        <p:sp>
          <p:nvSpPr>
            <p:cNvPr id="12" name="Freeform 35">
              <a:extLst>
                <a:ext uri="{FF2B5EF4-FFF2-40B4-BE49-F238E27FC236}">
                  <a16:creationId xmlns:a16="http://schemas.microsoft.com/office/drawing/2014/main" id="{7F3624BB-AE16-4C1F-A1AE-F845B201AD99}"/>
                </a:ext>
              </a:extLst>
            </p:cNvPr>
            <p:cNvSpPr/>
            <p:nvPr/>
          </p:nvSpPr>
          <p:spPr>
            <a:xfrm>
              <a:off x="0" y="0"/>
              <a:ext cx="6934200" cy="2247900"/>
            </a:xfrm>
            <a:custGeom>
              <a:avLst/>
              <a:gdLst/>
              <a:ahLst/>
              <a:cxnLst/>
              <a:rect l="l" t="t" r="r" b="b"/>
              <a:pathLst>
                <a:path w="6934200" h="22479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lnTo>
                    <a:pt x="6477000" y="0"/>
                  </a:lnTo>
                  <a:cubicBezTo>
                    <a:pt x="6729476" y="0"/>
                    <a:pt x="6934200" y="204724"/>
                    <a:pt x="6934200" y="457200"/>
                  </a:cubicBezTo>
                  <a:lnTo>
                    <a:pt x="6934200" y="1790700"/>
                  </a:lnTo>
                  <a:cubicBezTo>
                    <a:pt x="6934200" y="2043176"/>
                    <a:pt x="6729476" y="2247900"/>
                    <a:pt x="6477000" y="2247900"/>
                  </a:cubicBezTo>
                  <a:lnTo>
                    <a:pt x="457200" y="2247900"/>
                  </a:lnTo>
                  <a:cubicBezTo>
                    <a:pt x="204724" y="2247900"/>
                    <a:pt x="0" y="2043176"/>
                    <a:pt x="0" y="1790700"/>
                  </a:cubicBezTo>
                  <a:close/>
                </a:path>
              </a:pathLst>
            </a:custGeom>
            <a:solidFill>
              <a:srgbClr val="17324D"/>
            </a:solidFill>
          </p:spPr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22D71B9-860F-4662-9993-9D43646B8063}"/>
              </a:ext>
            </a:extLst>
          </p:cNvPr>
          <p:cNvSpPr/>
          <p:nvPr/>
        </p:nvSpPr>
        <p:spPr>
          <a:xfrm>
            <a:off x="458936" y="1729147"/>
            <a:ext cx="6096000" cy="75084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ts val="2669"/>
              </a:lnSpc>
            </a:pP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</a:t>
            </a:r>
            <a:r>
              <a:rPr lang="en-US" b="1" dirty="0" err="1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Ваш</a:t>
            </a: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сын</a:t>
            </a: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снова</a:t>
            </a: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срывает</a:t>
            </a: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математику</a:t>
            </a: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  <a:r>
              <a:rPr lang="en-US" b="1" dirty="0" err="1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Он</a:t>
            </a: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неуправляем</a:t>
            </a: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  <a:r>
              <a:rPr lang="en-US" b="1" dirty="0" err="1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Разберитесь</a:t>
            </a: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b="1" dirty="0" err="1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иначе</a:t>
            </a: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будет</a:t>
            </a: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b="1" dirty="0" err="1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педсовет</a:t>
            </a:r>
            <a:r>
              <a:rPr lang="en-US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»</a:t>
            </a:r>
          </a:p>
        </p:txBody>
      </p:sp>
      <p:sp>
        <p:nvSpPr>
          <p:cNvPr id="13" name="TextBox 36">
            <a:extLst>
              <a:ext uri="{FF2B5EF4-FFF2-40B4-BE49-F238E27FC236}">
                <a16:creationId xmlns:a16="http://schemas.microsoft.com/office/drawing/2014/main" id="{2689719E-1C03-4EEE-97E1-8990C3E03D62}"/>
              </a:ext>
            </a:extLst>
          </p:cNvPr>
          <p:cNvSpPr txBox="1"/>
          <p:nvPr/>
        </p:nvSpPr>
        <p:spPr>
          <a:xfrm>
            <a:off x="7089911" y="1709362"/>
            <a:ext cx="398907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92"/>
              </a:lnSpc>
            </a:pPr>
            <a:r>
              <a:rPr lang="en-US" sz="174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STOP</a:t>
            </a:r>
          </a:p>
          <a:p>
            <a:pPr marL="0" lvl="0" indent="0" algn="ctr">
              <a:lnSpc>
                <a:spcPts val="2092"/>
              </a:lnSpc>
            </a:pPr>
            <a:r>
              <a:rPr lang="en-US" sz="1744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Разговор</a:t>
            </a:r>
            <a:r>
              <a:rPr lang="en-US" sz="174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744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превращается</a:t>
            </a:r>
            <a:r>
              <a:rPr lang="en-US" sz="174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в </a:t>
            </a:r>
            <a:r>
              <a:rPr lang="en-US" sz="1744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спор</a:t>
            </a:r>
            <a:r>
              <a:rPr lang="en-US" sz="174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о </a:t>
            </a:r>
            <a:r>
              <a:rPr lang="en-US" sz="1744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виноватых</a:t>
            </a:r>
            <a:endParaRPr lang="en-US" sz="1744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4" name="Group 37">
            <a:extLst>
              <a:ext uri="{FF2B5EF4-FFF2-40B4-BE49-F238E27FC236}">
                <a16:creationId xmlns:a16="http://schemas.microsoft.com/office/drawing/2014/main" id="{1672A256-B383-4E71-8DBE-B209854A2144}"/>
              </a:ext>
            </a:extLst>
          </p:cNvPr>
          <p:cNvGrpSpPr/>
          <p:nvPr/>
        </p:nvGrpSpPr>
        <p:grpSpPr>
          <a:xfrm>
            <a:off x="458936" y="5088817"/>
            <a:ext cx="11115675" cy="1143000"/>
            <a:chOff x="0" y="0"/>
            <a:chExt cx="14820900" cy="1524000"/>
          </a:xfrm>
        </p:grpSpPr>
        <p:sp>
          <p:nvSpPr>
            <p:cNvPr id="15" name="Freeform 38">
              <a:extLst>
                <a:ext uri="{FF2B5EF4-FFF2-40B4-BE49-F238E27FC236}">
                  <a16:creationId xmlns:a16="http://schemas.microsoft.com/office/drawing/2014/main" id="{35808286-B3C8-4AC6-A2ED-55B17FC8ACE8}"/>
                </a:ext>
              </a:extLst>
            </p:cNvPr>
            <p:cNvSpPr/>
            <p:nvPr/>
          </p:nvSpPr>
          <p:spPr>
            <a:xfrm>
              <a:off x="0" y="0"/>
              <a:ext cx="14820900" cy="1524000"/>
            </a:xfrm>
            <a:custGeom>
              <a:avLst/>
              <a:gdLst/>
              <a:ahLst/>
              <a:cxnLst/>
              <a:rect l="l" t="t" r="r" b="b"/>
              <a:pathLst>
                <a:path w="14820900" h="1524000">
                  <a:moveTo>
                    <a:pt x="0" y="312674"/>
                  </a:moveTo>
                  <a:cubicBezTo>
                    <a:pt x="0" y="139954"/>
                    <a:pt x="139954" y="0"/>
                    <a:pt x="312674" y="0"/>
                  </a:cubicBezTo>
                  <a:lnTo>
                    <a:pt x="14508226" y="0"/>
                  </a:lnTo>
                  <a:cubicBezTo>
                    <a:pt x="14680946" y="0"/>
                    <a:pt x="14820900" y="139954"/>
                    <a:pt x="14820900" y="312674"/>
                  </a:cubicBezTo>
                  <a:lnTo>
                    <a:pt x="14820900" y="1211326"/>
                  </a:lnTo>
                  <a:cubicBezTo>
                    <a:pt x="14820900" y="1383919"/>
                    <a:pt x="14680946" y="1524000"/>
                    <a:pt x="14508226" y="1524000"/>
                  </a:cubicBezTo>
                  <a:lnTo>
                    <a:pt x="312674" y="1524000"/>
                  </a:lnTo>
                  <a:cubicBezTo>
                    <a:pt x="139954" y="1524000"/>
                    <a:pt x="0" y="1384046"/>
                    <a:pt x="0" y="1211326"/>
                  </a:cubicBezTo>
                  <a:close/>
                </a:path>
              </a:pathLst>
            </a:custGeom>
            <a:solidFill>
              <a:srgbClr val="FFF4D7"/>
            </a:solidFill>
            <a:ln w="28575" cap="sq">
              <a:solidFill>
                <a:srgbClr val="E5A72A"/>
              </a:solidFill>
              <a:prstDash val="solid"/>
              <a:miter/>
            </a:ln>
          </p:spPr>
        </p:sp>
      </p:grpSp>
      <p:sp>
        <p:nvSpPr>
          <p:cNvPr id="16" name="TextBox 39">
            <a:extLst>
              <a:ext uri="{FF2B5EF4-FFF2-40B4-BE49-F238E27FC236}">
                <a16:creationId xmlns:a16="http://schemas.microsoft.com/office/drawing/2014/main" id="{87FC3E27-6CA8-4130-8795-6E015FAFED51}"/>
              </a:ext>
            </a:extLst>
          </p:cNvPr>
          <p:cNvSpPr txBox="1"/>
          <p:nvPr/>
        </p:nvSpPr>
        <p:spPr>
          <a:xfrm>
            <a:off x="876300" y="5314950"/>
            <a:ext cx="9932670" cy="522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92"/>
              </a:lnSpc>
            </a:pPr>
            <a:r>
              <a:rPr lang="en-US" sz="174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Учебный</a:t>
            </a:r>
            <a:r>
              <a:rPr lang="en-US" sz="174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74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пример</a:t>
            </a:r>
            <a:r>
              <a:rPr lang="en-US" sz="174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— </a:t>
            </a:r>
            <a:r>
              <a:rPr lang="en-US" sz="174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реакции</a:t>
            </a:r>
            <a:r>
              <a:rPr lang="en-US" sz="174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74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родителей</a:t>
            </a:r>
            <a:r>
              <a:rPr lang="en-US" sz="174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74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различаются</a:t>
            </a:r>
            <a:r>
              <a:rPr lang="en-US" sz="174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endParaRPr lang="ru-RU" sz="1744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ctr">
              <a:lnSpc>
                <a:spcPts val="2092"/>
              </a:lnSpc>
            </a:pPr>
            <a:r>
              <a:rPr lang="en-US" sz="174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гнев</a:t>
            </a:r>
            <a:r>
              <a:rPr lang="en-US" sz="174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74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</a:t>
            </a:r>
            <a:r>
              <a:rPr lang="en-US" sz="174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74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является</a:t>
            </a:r>
            <a:r>
              <a:rPr lang="en-US" sz="174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74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гарантированным</a:t>
            </a:r>
            <a:r>
              <a:rPr lang="en-US" sz="174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74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результатом</a:t>
            </a:r>
            <a:endParaRPr lang="en-US" sz="1744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558D785-3B0C-440C-A1C7-F476B33A3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83" y="2804575"/>
            <a:ext cx="9915330" cy="168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40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A466A10B-A7B3-4973-915C-C5DBD4B4394A}"/>
              </a:ext>
            </a:extLst>
          </p:cNvPr>
          <p:cNvSpPr txBox="1"/>
          <p:nvPr/>
        </p:nvSpPr>
        <p:spPr>
          <a:xfrm>
            <a:off x="155406" y="6513545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</a:pPr>
            <a:r>
              <a:rPr lang="en-US" sz="1500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ШАГ 3. ПРИМЕР РАЗГОВОРА С СЕМЬЁЙ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CA8A7BF1-0218-4C52-BA07-46096C7499B9}"/>
              </a:ext>
            </a:extLst>
          </p:cNvPr>
          <p:cNvSpPr txBox="1"/>
          <p:nvPr/>
        </p:nvSpPr>
        <p:spPr>
          <a:xfrm>
            <a:off x="876300" y="863148"/>
            <a:ext cx="16047720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Разговор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о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помощи</a:t>
            </a:r>
            <a:endParaRPr lang="en-US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10BBF2F0-2E6D-4AC7-A3AC-89C52E9052DE}"/>
              </a:ext>
            </a:extLst>
          </p:cNvPr>
          <p:cNvGrpSpPr/>
          <p:nvPr/>
        </p:nvGrpSpPr>
        <p:grpSpPr>
          <a:xfrm>
            <a:off x="819640" y="1700612"/>
            <a:ext cx="5010373" cy="2676483"/>
            <a:chOff x="0" y="0"/>
            <a:chExt cx="9563100" cy="6096000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7BC12D94-9F78-418A-A60B-4DE831F8D244}"/>
                </a:ext>
              </a:extLst>
            </p:cNvPr>
            <p:cNvSpPr/>
            <p:nvPr/>
          </p:nvSpPr>
          <p:spPr>
            <a:xfrm>
              <a:off x="0" y="0"/>
              <a:ext cx="9563100" cy="6096000"/>
            </a:xfrm>
            <a:custGeom>
              <a:avLst/>
              <a:gdLst/>
              <a:ahLst/>
              <a:cxnLst/>
              <a:rect l="l" t="t" r="r" b="b"/>
              <a:pathLst>
                <a:path w="9563100" h="6096000">
                  <a:moveTo>
                    <a:pt x="0" y="460121"/>
                  </a:moveTo>
                  <a:cubicBezTo>
                    <a:pt x="0" y="205994"/>
                    <a:pt x="205994" y="0"/>
                    <a:pt x="460121" y="0"/>
                  </a:cubicBezTo>
                  <a:lnTo>
                    <a:pt x="9102979" y="0"/>
                  </a:lnTo>
                  <a:cubicBezTo>
                    <a:pt x="9357106" y="0"/>
                    <a:pt x="9563100" y="205994"/>
                    <a:pt x="9563100" y="460121"/>
                  </a:cubicBezTo>
                  <a:lnTo>
                    <a:pt x="9563100" y="5635879"/>
                  </a:lnTo>
                  <a:cubicBezTo>
                    <a:pt x="9563100" y="5890006"/>
                    <a:pt x="9357106" y="6096000"/>
                    <a:pt x="9102979" y="6096000"/>
                  </a:cubicBezTo>
                  <a:lnTo>
                    <a:pt x="460121" y="6096000"/>
                  </a:lnTo>
                  <a:cubicBezTo>
                    <a:pt x="205994" y="6096000"/>
                    <a:pt x="0" y="5890006"/>
                    <a:pt x="0" y="5635879"/>
                  </a:cubicBezTo>
                  <a:close/>
                </a:path>
              </a:pathLst>
            </a:custGeom>
            <a:solidFill>
              <a:srgbClr val="FFF4D7"/>
            </a:solidFill>
            <a:ln w="28575" cap="sq">
              <a:solidFill>
                <a:srgbClr val="E5A72A"/>
              </a:solidFill>
              <a:prstDash val="solid"/>
              <a:miter/>
            </a:ln>
          </p:spPr>
        </p: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214EC1EE-63E1-4E5B-A859-EF89F6AF6A89}"/>
              </a:ext>
            </a:extLst>
          </p:cNvPr>
          <p:cNvGrpSpPr/>
          <p:nvPr/>
        </p:nvGrpSpPr>
        <p:grpSpPr>
          <a:xfrm>
            <a:off x="6226814" y="1700612"/>
            <a:ext cx="5010374" cy="2676483"/>
            <a:chOff x="0" y="0"/>
            <a:chExt cx="9563100" cy="6096000"/>
          </a:xfrm>
        </p:grpSpPr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74EF3AD-7674-44B7-B974-3A51548B1ECF}"/>
                </a:ext>
              </a:extLst>
            </p:cNvPr>
            <p:cNvSpPr/>
            <p:nvPr/>
          </p:nvSpPr>
          <p:spPr>
            <a:xfrm>
              <a:off x="0" y="0"/>
              <a:ext cx="9563100" cy="6096000"/>
            </a:xfrm>
            <a:custGeom>
              <a:avLst/>
              <a:gdLst/>
              <a:ahLst/>
              <a:cxnLst/>
              <a:rect l="l" t="t" r="r" b="b"/>
              <a:pathLst>
                <a:path w="9563100" h="6096000">
                  <a:moveTo>
                    <a:pt x="0" y="460121"/>
                  </a:moveTo>
                  <a:cubicBezTo>
                    <a:pt x="0" y="205994"/>
                    <a:pt x="205994" y="0"/>
                    <a:pt x="460121" y="0"/>
                  </a:cubicBezTo>
                  <a:lnTo>
                    <a:pt x="9102979" y="0"/>
                  </a:lnTo>
                  <a:cubicBezTo>
                    <a:pt x="9357106" y="0"/>
                    <a:pt x="9563100" y="205994"/>
                    <a:pt x="9563100" y="460121"/>
                  </a:cubicBezTo>
                  <a:lnTo>
                    <a:pt x="9563100" y="5635879"/>
                  </a:lnTo>
                  <a:cubicBezTo>
                    <a:pt x="9563100" y="5890006"/>
                    <a:pt x="9357106" y="6096000"/>
                    <a:pt x="9102979" y="6096000"/>
                  </a:cubicBezTo>
                  <a:lnTo>
                    <a:pt x="460121" y="6096000"/>
                  </a:lnTo>
                  <a:cubicBezTo>
                    <a:pt x="205994" y="6096000"/>
                    <a:pt x="0" y="5890006"/>
                    <a:pt x="0" y="5635879"/>
                  </a:cubicBezTo>
                  <a:close/>
                </a:path>
              </a:pathLst>
            </a:custGeom>
            <a:solidFill>
              <a:srgbClr val="EAF4FC"/>
            </a:solidFill>
            <a:ln w="28575" cap="sq">
              <a:solidFill>
                <a:srgbClr val="3478B9"/>
              </a:solidFill>
              <a:prstDash val="solid"/>
              <a:miter/>
            </a:ln>
          </p:spPr>
        </p:sp>
      </p:grpSp>
      <p:sp>
        <p:nvSpPr>
          <p:cNvPr id="15" name="TextBox 8">
            <a:extLst>
              <a:ext uri="{FF2B5EF4-FFF2-40B4-BE49-F238E27FC236}">
                <a16:creationId xmlns:a16="http://schemas.microsoft.com/office/drawing/2014/main" id="{165B222A-CDA7-44AA-AFCC-45DE9A86F2DC}"/>
              </a:ext>
            </a:extLst>
          </p:cNvPr>
          <p:cNvSpPr txBox="1"/>
          <p:nvPr/>
        </p:nvSpPr>
        <p:spPr>
          <a:xfrm>
            <a:off x="1042161" y="1754134"/>
            <a:ext cx="863552" cy="877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289"/>
              </a:lnSpc>
            </a:pPr>
            <a:r>
              <a:rPr lang="en-US" sz="6075" b="1" dirty="0">
                <a:solidFill>
                  <a:srgbClr val="E5A72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💬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181C3A4D-FCE6-4E8C-BC17-ABF4CE78AAC3}"/>
              </a:ext>
            </a:extLst>
          </p:cNvPr>
          <p:cNvSpPr txBox="1"/>
          <p:nvPr/>
        </p:nvSpPr>
        <p:spPr>
          <a:xfrm>
            <a:off x="2128234" y="1754134"/>
            <a:ext cx="423375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28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Учебный</a:t>
            </a:r>
            <a:r>
              <a:rPr lang="en-US" sz="28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пример</a:t>
            </a:r>
            <a:endParaRPr lang="en-US" sz="2800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l"/>
            <a:r>
              <a:rPr lang="en-US" sz="28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(</a:t>
            </a:r>
            <a:r>
              <a:rPr lang="en-US" sz="28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Иван</a:t>
            </a:r>
            <a:r>
              <a:rPr lang="en-US" sz="28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6 </a:t>
            </a:r>
            <a:r>
              <a:rPr lang="en-US" sz="28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класс</a:t>
            </a:r>
            <a:r>
              <a:rPr lang="en-US" sz="28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)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1D6A9B1B-B48C-43FD-A2A2-4F624EE776D0}"/>
              </a:ext>
            </a:extLst>
          </p:cNvPr>
          <p:cNvSpPr txBox="1"/>
          <p:nvPr/>
        </p:nvSpPr>
        <p:spPr>
          <a:xfrm>
            <a:off x="981320" y="2674947"/>
            <a:ext cx="4687012" cy="1508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листе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с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несколькими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заданиями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Иван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пропускает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строки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Когда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разбираем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один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пример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отдельно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ему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легче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начать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.»</a:t>
            </a:r>
          </a:p>
          <a:p>
            <a:pPr marL="0" lvl="0" indent="0" algn="l"/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Дома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бывает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похожее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?»</a:t>
            </a:r>
          </a:p>
          <a:p>
            <a:pPr marL="0" lvl="0" indent="0" algn="l"/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Предлагаю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попробовать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более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свободную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верстку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задания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одному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Через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неделю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сравним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наблюдения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Обсудим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подключение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4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психолога</a:t>
            </a:r>
            <a:r>
              <a:rPr lang="en-US" sz="14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?»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9C47AF4C-73B3-453C-8043-938AFEEEF02D}"/>
              </a:ext>
            </a:extLst>
          </p:cNvPr>
          <p:cNvSpPr txBox="1"/>
          <p:nvPr/>
        </p:nvSpPr>
        <p:spPr>
          <a:xfrm>
            <a:off x="6299031" y="1783930"/>
            <a:ext cx="1102995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89"/>
              </a:lnSpc>
            </a:pPr>
            <a:r>
              <a:rPr lang="en-US" sz="6075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🗺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3E0EBCAA-278E-434A-84F3-D74820976F0D}"/>
              </a:ext>
            </a:extLst>
          </p:cNvPr>
          <p:cNvSpPr txBox="1"/>
          <p:nvPr/>
        </p:nvSpPr>
        <p:spPr>
          <a:xfrm>
            <a:off x="7618148" y="1724309"/>
            <a:ext cx="4246245" cy="861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/>
            <a:r>
              <a:rPr lang="en-US" sz="28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Маршрут</a:t>
            </a:r>
            <a:endParaRPr lang="en-US" sz="2800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l"/>
            <a:r>
              <a:rPr lang="en-US" sz="28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действий</a:t>
            </a:r>
            <a:endParaRPr lang="en-US" sz="2800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1EFD54D8-65FB-48AF-800C-C318CB31B904}"/>
              </a:ext>
            </a:extLst>
          </p:cNvPr>
          <p:cNvSpPr txBox="1"/>
          <p:nvPr/>
        </p:nvSpPr>
        <p:spPr>
          <a:xfrm>
            <a:off x="6226814" y="2800589"/>
            <a:ext cx="5817870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buAutoNum type="arabicPeriod"/>
            </a:pP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Наблюдение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—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что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происходит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?</a:t>
            </a:r>
          </a:p>
          <a:p>
            <a:pPr marL="496571" lvl="1" indent="-248285" algn="l">
              <a:buAutoNum type="arabicPeriod"/>
            </a:pP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Вопрос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—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дома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бывает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похожее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?</a:t>
            </a:r>
          </a:p>
          <a:p>
            <a:pPr marL="496571" lvl="1" indent="-248285" algn="l">
              <a:buAutoNum type="arabicPeriod"/>
            </a:pP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Пробное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изменение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—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верстка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задания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endParaRPr lang="ru-RU" sz="1600" b="1" dirty="0">
              <a:solidFill>
                <a:srgbClr val="24364B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248286" lvl="1" algn="l"/>
            <a:r>
              <a:rPr lang="ru-RU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 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одному</a:t>
            </a:r>
            <a:endParaRPr lang="en-US" sz="1600" b="1" dirty="0">
              <a:solidFill>
                <a:srgbClr val="24364B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248286" lvl="1" algn="l"/>
            <a:r>
              <a:rPr lang="ru-RU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Проверка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—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через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неделю</a:t>
            </a:r>
            <a:r>
              <a:rPr lang="en-US" sz="1600" b="1" dirty="0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600" b="1" dirty="0" err="1">
                <a:solidFill>
                  <a:srgbClr val="24364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сравниваем</a:t>
            </a:r>
            <a:endParaRPr lang="en-US" sz="1600" b="1" dirty="0">
              <a:solidFill>
                <a:srgbClr val="24364B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21" name="Group 18">
            <a:extLst>
              <a:ext uri="{FF2B5EF4-FFF2-40B4-BE49-F238E27FC236}">
                <a16:creationId xmlns:a16="http://schemas.microsoft.com/office/drawing/2014/main" id="{E1756F4D-204D-4476-86F7-B1BCDCF38875}"/>
              </a:ext>
            </a:extLst>
          </p:cNvPr>
          <p:cNvGrpSpPr/>
          <p:nvPr/>
        </p:nvGrpSpPr>
        <p:grpSpPr>
          <a:xfrm>
            <a:off x="128909" y="4922710"/>
            <a:ext cx="11915775" cy="1143000"/>
            <a:chOff x="0" y="0"/>
            <a:chExt cx="15887700" cy="1524000"/>
          </a:xfrm>
        </p:grpSpPr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33F2BE81-5CD0-4610-94D4-5AE5C66D2764}"/>
                </a:ext>
              </a:extLst>
            </p:cNvPr>
            <p:cNvSpPr/>
            <p:nvPr/>
          </p:nvSpPr>
          <p:spPr>
            <a:xfrm>
              <a:off x="0" y="0"/>
              <a:ext cx="15887700" cy="1524000"/>
            </a:xfrm>
            <a:custGeom>
              <a:avLst/>
              <a:gdLst/>
              <a:ahLst/>
              <a:cxnLst/>
              <a:rect l="l" t="t" r="r" b="b"/>
              <a:pathLst>
                <a:path w="15887700" h="1524000">
                  <a:moveTo>
                    <a:pt x="0" y="312674"/>
                  </a:moveTo>
                  <a:cubicBezTo>
                    <a:pt x="0" y="139954"/>
                    <a:pt x="139954" y="0"/>
                    <a:pt x="312674" y="0"/>
                  </a:cubicBezTo>
                  <a:lnTo>
                    <a:pt x="15575026" y="0"/>
                  </a:lnTo>
                  <a:cubicBezTo>
                    <a:pt x="15747746" y="0"/>
                    <a:pt x="15887700" y="139954"/>
                    <a:pt x="15887700" y="312674"/>
                  </a:cubicBezTo>
                  <a:lnTo>
                    <a:pt x="15887700" y="1211326"/>
                  </a:lnTo>
                  <a:cubicBezTo>
                    <a:pt x="15887700" y="1383919"/>
                    <a:pt x="15747746" y="1524000"/>
                    <a:pt x="15575026" y="1524000"/>
                  </a:cubicBezTo>
                  <a:lnTo>
                    <a:pt x="312674" y="1524000"/>
                  </a:lnTo>
                  <a:cubicBezTo>
                    <a:pt x="139954" y="1524000"/>
                    <a:pt x="0" y="1384046"/>
                    <a:pt x="0" y="1211326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C9D8E6"/>
              </a:solidFill>
              <a:prstDash val="solid"/>
              <a:miter/>
            </a:ln>
          </p:spPr>
        </p:sp>
      </p:grpSp>
      <p:sp>
        <p:nvSpPr>
          <p:cNvPr id="23" name="TextBox 20">
            <a:extLst>
              <a:ext uri="{FF2B5EF4-FFF2-40B4-BE49-F238E27FC236}">
                <a16:creationId xmlns:a16="http://schemas.microsoft.com/office/drawing/2014/main" id="{1428FFC3-5D2C-4FBE-ACFD-E06428BEBC50}"/>
              </a:ext>
            </a:extLst>
          </p:cNvPr>
          <p:cNvSpPr txBox="1"/>
          <p:nvPr/>
        </p:nvSpPr>
        <p:spPr>
          <a:xfrm>
            <a:off x="447268" y="5157387"/>
            <a:ext cx="10789920" cy="695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60"/>
              </a:lnSpc>
            </a:pP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Это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индивидуальная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проба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диагноз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  <a:endParaRPr lang="ru-RU" sz="2300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ctr">
              <a:lnSpc>
                <a:spcPts val="2760"/>
              </a:lnSpc>
            </a:pP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Срок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проверки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—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пример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договорённости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согласованной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с </a:t>
            </a:r>
            <a:r>
              <a:rPr lang="en-US" sz="23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семьёй</a:t>
            </a:r>
            <a:r>
              <a:rPr lang="en-US" sz="23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0778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06A11178-32C4-4267-BF59-54A96574AB1F}"/>
              </a:ext>
            </a:extLst>
          </p:cNvPr>
          <p:cNvSpPr txBox="1"/>
          <p:nvPr/>
        </p:nvSpPr>
        <p:spPr>
          <a:xfrm>
            <a:off x="197351" y="6591300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</a:pPr>
            <a:r>
              <a:rPr lang="en-US" sz="1500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КАК ОЦЕНИТЬ ИЗМЕНЕНИЯ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9A152CBB-DE0F-4971-9AEC-990BB57BB600}"/>
              </a:ext>
            </a:extLst>
          </p:cNvPr>
          <p:cNvSpPr txBox="1"/>
          <p:nvPr/>
        </p:nvSpPr>
        <p:spPr>
          <a:xfrm>
            <a:off x="709943" y="152476"/>
            <a:ext cx="16047720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Ожидаемые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изменения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  <a:endParaRPr lang="ru-RU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Эффект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проверяем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наблюдением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grpSp>
        <p:nvGrpSpPr>
          <p:cNvPr id="10" name="Group 33">
            <a:extLst>
              <a:ext uri="{FF2B5EF4-FFF2-40B4-BE49-F238E27FC236}">
                <a16:creationId xmlns:a16="http://schemas.microsoft.com/office/drawing/2014/main" id="{FA2E3B8C-4B0A-41D3-AC5E-53E9ADA60010}"/>
              </a:ext>
            </a:extLst>
          </p:cNvPr>
          <p:cNvGrpSpPr/>
          <p:nvPr/>
        </p:nvGrpSpPr>
        <p:grpSpPr>
          <a:xfrm>
            <a:off x="421593" y="4933984"/>
            <a:ext cx="11348814" cy="924590"/>
            <a:chOff x="0" y="0"/>
            <a:chExt cx="19354800" cy="1333500"/>
          </a:xfrm>
        </p:grpSpPr>
        <p:sp>
          <p:nvSpPr>
            <p:cNvPr id="11" name="Freeform 34">
              <a:extLst>
                <a:ext uri="{FF2B5EF4-FFF2-40B4-BE49-F238E27FC236}">
                  <a16:creationId xmlns:a16="http://schemas.microsoft.com/office/drawing/2014/main" id="{39CA8424-9D4B-4B35-914B-3417C753318B}"/>
                </a:ext>
              </a:extLst>
            </p:cNvPr>
            <p:cNvSpPr/>
            <p:nvPr/>
          </p:nvSpPr>
          <p:spPr>
            <a:xfrm>
              <a:off x="0" y="0"/>
              <a:ext cx="19354800" cy="1333500"/>
            </a:xfrm>
            <a:custGeom>
              <a:avLst/>
              <a:gdLst/>
              <a:ahLst/>
              <a:cxnLst/>
              <a:rect l="l" t="t" r="r" b="b"/>
              <a:pathLst>
                <a:path w="19354800" h="1333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19050000" y="0"/>
                  </a:lnTo>
                  <a:cubicBezTo>
                    <a:pt x="19218275" y="0"/>
                    <a:pt x="19354800" y="136525"/>
                    <a:pt x="19354800" y="304800"/>
                  </a:cubicBezTo>
                  <a:lnTo>
                    <a:pt x="19354800" y="1028700"/>
                  </a:lnTo>
                  <a:cubicBezTo>
                    <a:pt x="19354800" y="1196975"/>
                    <a:pt x="19218275" y="1333500"/>
                    <a:pt x="19050000" y="1333500"/>
                  </a:cubicBezTo>
                  <a:lnTo>
                    <a:pt x="304800" y="1333500"/>
                  </a:lnTo>
                  <a:cubicBezTo>
                    <a:pt x="136525" y="1333500"/>
                    <a:pt x="0" y="1196975"/>
                    <a:pt x="0" y="1028700"/>
                  </a:cubicBezTo>
                  <a:close/>
                </a:path>
              </a:pathLst>
            </a:custGeom>
            <a:solidFill>
              <a:srgbClr val="17324D"/>
            </a:solidFill>
          </p:spPr>
        </p:sp>
      </p:grpSp>
      <p:sp>
        <p:nvSpPr>
          <p:cNvPr id="12" name="TextBox 35">
            <a:extLst>
              <a:ext uri="{FF2B5EF4-FFF2-40B4-BE49-F238E27FC236}">
                <a16:creationId xmlns:a16="http://schemas.microsoft.com/office/drawing/2014/main" id="{EDEADB31-36A1-4389-B25A-CF35D0EB10AB}"/>
              </a:ext>
            </a:extLst>
          </p:cNvPr>
          <p:cNvSpPr txBox="1"/>
          <p:nvPr/>
        </p:nvSpPr>
        <p:spPr>
          <a:xfrm>
            <a:off x="-821358" y="5246238"/>
            <a:ext cx="13533120" cy="300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53"/>
              </a:lnSpc>
            </a:pPr>
            <a:r>
              <a:rPr lang="en-US" sz="2044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Сравниваем</a:t>
            </a:r>
            <a:r>
              <a:rPr lang="en-US" sz="204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044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наблюдаемые</a:t>
            </a:r>
            <a:r>
              <a:rPr lang="en-US" sz="204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044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показатели</a:t>
            </a:r>
            <a:r>
              <a:rPr lang="en-US" sz="204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в </a:t>
            </a:r>
            <a:r>
              <a:rPr lang="en-US" sz="2044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исходном</a:t>
            </a:r>
            <a:r>
              <a:rPr lang="en-US" sz="204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sz="2044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повторном</a:t>
            </a:r>
            <a:r>
              <a:rPr lang="en-US" sz="204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044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периодах</a:t>
            </a:r>
            <a:r>
              <a:rPr lang="en-US" sz="204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  <a:endParaRPr lang="ru-RU" sz="2044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0BF7B4A-B696-4658-ABFF-98E6A2A976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753" y="1625575"/>
            <a:ext cx="78867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9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D4933190-067B-4CAC-B40D-43A6F0CE7861}"/>
              </a:ext>
            </a:extLst>
          </p:cNvPr>
          <p:cNvSpPr txBox="1"/>
          <p:nvPr/>
        </p:nvSpPr>
        <p:spPr>
          <a:xfrm>
            <a:off x="147017" y="6481125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49"/>
              </a:lnSpc>
            </a:pPr>
            <a:r>
              <a:rPr lang="en-US" sz="1624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ИНКЛЮЗИЯ И РЕСУРСЫ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65DDEEF2-0573-4738-B59F-D3C1F53CBD5B}"/>
              </a:ext>
            </a:extLst>
          </p:cNvPr>
          <p:cNvSpPr txBox="1"/>
          <p:nvPr/>
        </p:nvSpPr>
        <p:spPr>
          <a:xfrm>
            <a:off x="876300" y="713729"/>
            <a:ext cx="16047720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Инклюзия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доступные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ресурсы</a:t>
            </a:r>
            <a:endParaRPr lang="en-US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33">
            <a:extLst>
              <a:ext uri="{FF2B5EF4-FFF2-40B4-BE49-F238E27FC236}">
                <a16:creationId xmlns:a16="http://schemas.microsoft.com/office/drawing/2014/main" id="{F7BE1C5E-0F1C-4175-8776-61F3A0A5E26F}"/>
              </a:ext>
            </a:extLst>
          </p:cNvPr>
          <p:cNvGrpSpPr/>
          <p:nvPr/>
        </p:nvGrpSpPr>
        <p:grpSpPr>
          <a:xfrm>
            <a:off x="426670" y="5171185"/>
            <a:ext cx="11338660" cy="937366"/>
            <a:chOff x="0" y="0"/>
            <a:chExt cx="19354800" cy="1333500"/>
          </a:xfrm>
        </p:grpSpPr>
        <p:sp>
          <p:nvSpPr>
            <p:cNvPr id="10" name="Freeform 34">
              <a:extLst>
                <a:ext uri="{FF2B5EF4-FFF2-40B4-BE49-F238E27FC236}">
                  <a16:creationId xmlns:a16="http://schemas.microsoft.com/office/drawing/2014/main" id="{8641DD94-3C6F-4AF9-B5D9-3E2F44F14166}"/>
                </a:ext>
              </a:extLst>
            </p:cNvPr>
            <p:cNvSpPr/>
            <p:nvPr/>
          </p:nvSpPr>
          <p:spPr>
            <a:xfrm>
              <a:off x="0" y="0"/>
              <a:ext cx="19354800" cy="1333500"/>
            </a:xfrm>
            <a:custGeom>
              <a:avLst/>
              <a:gdLst/>
              <a:ahLst/>
              <a:cxnLst/>
              <a:rect l="l" t="t" r="r" b="b"/>
              <a:pathLst>
                <a:path w="19354800" h="1333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19050000" y="0"/>
                  </a:lnTo>
                  <a:cubicBezTo>
                    <a:pt x="19218275" y="0"/>
                    <a:pt x="19354800" y="136525"/>
                    <a:pt x="19354800" y="304800"/>
                  </a:cubicBezTo>
                  <a:lnTo>
                    <a:pt x="19354800" y="1028700"/>
                  </a:lnTo>
                  <a:cubicBezTo>
                    <a:pt x="19354800" y="1196975"/>
                    <a:pt x="19218275" y="1333500"/>
                    <a:pt x="19050000" y="1333500"/>
                  </a:cubicBezTo>
                  <a:lnTo>
                    <a:pt x="304800" y="1333500"/>
                  </a:lnTo>
                  <a:cubicBezTo>
                    <a:pt x="136525" y="1333500"/>
                    <a:pt x="0" y="1196975"/>
                    <a:pt x="0" y="1028700"/>
                  </a:cubicBezTo>
                  <a:close/>
                </a:path>
              </a:pathLst>
            </a:custGeom>
            <a:solidFill>
              <a:srgbClr val="17324D"/>
            </a:solidFill>
          </p:spPr>
        </p:sp>
      </p:grpSp>
      <p:sp>
        <p:nvSpPr>
          <p:cNvPr id="11" name="TextBox 35">
            <a:extLst>
              <a:ext uri="{FF2B5EF4-FFF2-40B4-BE49-F238E27FC236}">
                <a16:creationId xmlns:a16="http://schemas.microsoft.com/office/drawing/2014/main" id="{37107940-52FF-41AF-9A67-C0950DA37B19}"/>
              </a:ext>
            </a:extLst>
          </p:cNvPr>
          <p:cNvSpPr txBox="1"/>
          <p:nvPr/>
        </p:nvSpPr>
        <p:spPr>
          <a:xfrm>
            <a:off x="349230" y="5234352"/>
            <a:ext cx="11596181" cy="845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75"/>
              </a:lnSpc>
            </a:pP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Педагог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координирует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маршрут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endParaRPr lang="ru-RU" sz="2812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ctr">
              <a:lnSpc>
                <a:spcPts val="3375"/>
              </a:lnSpc>
            </a:pP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но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заменяет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отсутствующего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12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специалиста</a:t>
            </a:r>
            <a:r>
              <a:rPr lang="en-US" sz="2812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B1D31C5-E876-4F55-BBC6-1E6B59D43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283" y="1851137"/>
            <a:ext cx="78867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5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D84FAA5A-6BCE-49E4-945C-0C3B559F1A26}"/>
              </a:ext>
            </a:extLst>
          </p:cNvPr>
          <p:cNvSpPr txBox="1"/>
          <p:nvPr/>
        </p:nvSpPr>
        <p:spPr>
          <a:xfrm>
            <a:off x="88294" y="6591300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</a:pPr>
            <a:r>
              <a:rPr lang="en-US" sz="1500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ЦИФРОВАЯ СВЯЗЬ С ЗАЩИТОЙ ДАННЫХ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85C5587C-2438-420E-B1FB-F66C40379E96}"/>
              </a:ext>
            </a:extLst>
          </p:cNvPr>
          <p:cNvSpPr txBox="1"/>
          <p:nvPr/>
        </p:nvSpPr>
        <p:spPr>
          <a:xfrm>
            <a:off x="786854" y="819150"/>
            <a:ext cx="160477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5"/>
              </a:lnSpc>
            </a:pPr>
            <a:r>
              <a:rPr lang="en-US" sz="420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Цифровая</a:t>
            </a:r>
            <a:r>
              <a:rPr lang="en-US" sz="420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0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связь</a:t>
            </a:r>
            <a:r>
              <a:rPr lang="en-US" sz="420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с </a:t>
            </a:r>
            <a:r>
              <a:rPr lang="en-US" sz="420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защитой</a:t>
            </a:r>
            <a:r>
              <a:rPr lang="en-US" sz="4204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04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данных</a:t>
            </a:r>
            <a:endParaRPr lang="en-US" sz="4204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B4D6FCF6-3BD2-4A4C-83FD-D52777DD6C40}"/>
              </a:ext>
            </a:extLst>
          </p:cNvPr>
          <p:cNvGrpSpPr/>
          <p:nvPr/>
        </p:nvGrpSpPr>
        <p:grpSpPr>
          <a:xfrm>
            <a:off x="503748" y="1753840"/>
            <a:ext cx="7246620" cy="723894"/>
            <a:chOff x="0" y="0"/>
            <a:chExt cx="14211300" cy="2286000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F7D3B941-3C70-4AB8-BDEA-D1D2607AC545}"/>
                </a:ext>
              </a:extLst>
            </p:cNvPr>
            <p:cNvSpPr/>
            <p:nvPr/>
          </p:nvSpPr>
          <p:spPr>
            <a:xfrm>
              <a:off x="0" y="0"/>
              <a:ext cx="14211300" cy="2286000"/>
            </a:xfrm>
            <a:custGeom>
              <a:avLst/>
              <a:gdLst/>
              <a:ahLst/>
              <a:cxnLst/>
              <a:rect l="l" t="t" r="r" b="b"/>
              <a:pathLst>
                <a:path w="14211300" h="2286000">
                  <a:moveTo>
                    <a:pt x="0" y="464947"/>
                  </a:moveTo>
                  <a:cubicBezTo>
                    <a:pt x="0" y="208153"/>
                    <a:pt x="208153" y="0"/>
                    <a:pt x="464947" y="0"/>
                  </a:cubicBezTo>
                  <a:lnTo>
                    <a:pt x="13746353" y="0"/>
                  </a:lnTo>
                  <a:cubicBezTo>
                    <a:pt x="14003147" y="0"/>
                    <a:pt x="14211300" y="208153"/>
                    <a:pt x="14211300" y="464947"/>
                  </a:cubicBezTo>
                  <a:lnTo>
                    <a:pt x="14211300" y="1821053"/>
                  </a:lnTo>
                  <a:cubicBezTo>
                    <a:pt x="14211300" y="2077847"/>
                    <a:pt x="14003147" y="2286000"/>
                    <a:pt x="13746353" y="2286000"/>
                  </a:cubicBezTo>
                  <a:lnTo>
                    <a:pt x="464947" y="2286000"/>
                  </a:lnTo>
                  <a:cubicBezTo>
                    <a:pt x="208153" y="2286000"/>
                    <a:pt x="0" y="2077847"/>
                    <a:pt x="0" y="1821053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E96E5B"/>
              </a:solidFill>
              <a:prstDash val="solid"/>
              <a:miter/>
            </a:ln>
          </p:spPr>
        </p:sp>
      </p:grpSp>
      <p:grpSp>
        <p:nvGrpSpPr>
          <p:cNvPr id="11" name="Group 34">
            <a:extLst>
              <a:ext uri="{FF2B5EF4-FFF2-40B4-BE49-F238E27FC236}">
                <a16:creationId xmlns:a16="http://schemas.microsoft.com/office/drawing/2014/main" id="{B3AD1C9E-853F-4576-AA9C-FF40C9130E33}"/>
              </a:ext>
            </a:extLst>
          </p:cNvPr>
          <p:cNvGrpSpPr/>
          <p:nvPr/>
        </p:nvGrpSpPr>
        <p:grpSpPr>
          <a:xfrm>
            <a:off x="7947588" y="1753840"/>
            <a:ext cx="3432204" cy="723894"/>
            <a:chOff x="0" y="0"/>
            <a:chExt cx="6934200" cy="2247900"/>
          </a:xfrm>
        </p:grpSpPr>
        <p:sp>
          <p:nvSpPr>
            <p:cNvPr id="12" name="Freeform 35">
              <a:extLst>
                <a:ext uri="{FF2B5EF4-FFF2-40B4-BE49-F238E27FC236}">
                  <a16:creationId xmlns:a16="http://schemas.microsoft.com/office/drawing/2014/main" id="{AD0CDC70-5946-42CF-BD49-E4EF5A3FAC2B}"/>
                </a:ext>
              </a:extLst>
            </p:cNvPr>
            <p:cNvSpPr/>
            <p:nvPr/>
          </p:nvSpPr>
          <p:spPr>
            <a:xfrm>
              <a:off x="0" y="0"/>
              <a:ext cx="6934200" cy="2247900"/>
            </a:xfrm>
            <a:custGeom>
              <a:avLst/>
              <a:gdLst/>
              <a:ahLst/>
              <a:cxnLst/>
              <a:rect l="l" t="t" r="r" b="b"/>
              <a:pathLst>
                <a:path w="6934200" h="22479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lnTo>
                    <a:pt x="6477000" y="0"/>
                  </a:lnTo>
                  <a:cubicBezTo>
                    <a:pt x="6729476" y="0"/>
                    <a:pt x="6934200" y="204724"/>
                    <a:pt x="6934200" y="457200"/>
                  </a:cubicBezTo>
                  <a:lnTo>
                    <a:pt x="6934200" y="1790700"/>
                  </a:lnTo>
                  <a:cubicBezTo>
                    <a:pt x="6934200" y="2043176"/>
                    <a:pt x="6729476" y="2247900"/>
                    <a:pt x="6477000" y="2247900"/>
                  </a:cubicBezTo>
                  <a:lnTo>
                    <a:pt x="457200" y="2247900"/>
                  </a:lnTo>
                  <a:cubicBezTo>
                    <a:pt x="204724" y="2247900"/>
                    <a:pt x="0" y="2043176"/>
                    <a:pt x="0" y="1790700"/>
                  </a:cubicBezTo>
                  <a:close/>
                </a:path>
              </a:pathLst>
            </a:custGeom>
            <a:solidFill>
              <a:srgbClr val="17324D"/>
            </a:solidFill>
          </p:spPr>
        </p:sp>
      </p:grpSp>
      <p:sp>
        <p:nvSpPr>
          <p:cNvPr id="13" name="TextBox 36">
            <a:extLst>
              <a:ext uri="{FF2B5EF4-FFF2-40B4-BE49-F238E27FC236}">
                <a16:creationId xmlns:a16="http://schemas.microsoft.com/office/drawing/2014/main" id="{181B1901-7854-4095-A5F3-D14D5ED8EA79}"/>
              </a:ext>
            </a:extLst>
          </p:cNvPr>
          <p:cNvSpPr txBox="1"/>
          <p:nvPr/>
        </p:nvSpPr>
        <p:spPr>
          <a:xfrm>
            <a:off x="7669155" y="1838788"/>
            <a:ext cx="3989070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/>
            <a:r>
              <a:rPr lang="en-US" sz="1200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Только</a:t>
            </a:r>
            <a:endParaRPr lang="en-US" sz="1200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ctr"/>
            <a:r>
              <a:rPr lang="en-US" sz="1200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согласованный</a:t>
            </a:r>
            <a:endParaRPr lang="en-US" sz="1200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ctr"/>
            <a:r>
              <a:rPr lang="en-US" sz="1200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защищённый</a:t>
            </a:r>
            <a:r>
              <a:rPr lang="en-US" sz="12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200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канал</a:t>
            </a:r>
            <a:endParaRPr lang="en-US" sz="1200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1294B061-DF03-4318-AD7A-B636268CECA9}"/>
              </a:ext>
            </a:extLst>
          </p:cNvPr>
          <p:cNvSpPr txBox="1"/>
          <p:nvPr/>
        </p:nvSpPr>
        <p:spPr>
          <a:xfrm>
            <a:off x="-521897" y="1788160"/>
            <a:ext cx="9532620" cy="43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83"/>
              </a:lnSpc>
            </a:pPr>
            <a:r>
              <a:rPr lang="en-US" sz="1600" b="1" dirty="0">
                <a:solidFill>
                  <a:srgbClr val="E96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МЕДИЦИНСКИЕ ДОКУМЕНТЫ — НЕ В ОБЩИХ ЧАТАХ</a:t>
            </a:r>
          </a:p>
        </p:txBody>
      </p:sp>
      <p:grpSp>
        <p:nvGrpSpPr>
          <p:cNvPr id="15" name="Group 37">
            <a:extLst>
              <a:ext uri="{FF2B5EF4-FFF2-40B4-BE49-F238E27FC236}">
                <a16:creationId xmlns:a16="http://schemas.microsoft.com/office/drawing/2014/main" id="{9AEFD374-30B0-418D-9AD7-4325E4E9F545}"/>
              </a:ext>
            </a:extLst>
          </p:cNvPr>
          <p:cNvGrpSpPr/>
          <p:nvPr/>
        </p:nvGrpSpPr>
        <p:grpSpPr>
          <a:xfrm>
            <a:off x="503748" y="5190126"/>
            <a:ext cx="11115675" cy="1143000"/>
            <a:chOff x="0" y="0"/>
            <a:chExt cx="14820900" cy="1524000"/>
          </a:xfrm>
        </p:grpSpPr>
        <p:sp>
          <p:nvSpPr>
            <p:cNvPr id="16" name="Freeform 38">
              <a:extLst>
                <a:ext uri="{FF2B5EF4-FFF2-40B4-BE49-F238E27FC236}">
                  <a16:creationId xmlns:a16="http://schemas.microsoft.com/office/drawing/2014/main" id="{AB8E61EC-3838-4C3F-8417-E38C586E0F49}"/>
                </a:ext>
              </a:extLst>
            </p:cNvPr>
            <p:cNvSpPr/>
            <p:nvPr/>
          </p:nvSpPr>
          <p:spPr>
            <a:xfrm>
              <a:off x="0" y="0"/>
              <a:ext cx="14820900" cy="1524000"/>
            </a:xfrm>
            <a:custGeom>
              <a:avLst/>
              <a:gdLst/>
              <a:ahLst/>
              <a:cxnLst/>
              <a:rect l="l" t="t" r="r" b="b"/>
              <a:pathLst>
                <a:path w="14820900" h="1524000">
                  <a:moveTo>
                    <a:pt x="0" y="312674"/>
                  </a:moveTo>
                  <a:cubicBezTo>
                    <a:pt x="0" y="139954"/>
                    <a:pt x="139954" y="0"/>
                    <a:pt x="312674" y="0"/>
                  </a:cubicBezTo>
                  <a:lnTo>
                    <a:pt x="14508226" y="0"/>
                  </a:lnTo>
                  <a:cubicBezTo>
                    <a:pt x="14680946" y="0"/>
                    <a:pt x="14820900" y="139954"/>
                    <a:pt x="14820900" y="312674"/>
                  </a:cubicBezTo>
                  <a:lnTo>
                    <a:pt x="14820900" y="1211326"/>
                  </a:lnTo>
                  <a:cubicBezTo>
                    <a:pt x="14820900" y="1383919"/>
                    <a:pt x="14680946" y="1524000"/>
                    <a:pt x="14508226" y="1524000"/>
                  </a:cubicBezTo>
                  <a:lnTo>
                    <a:pt x="312674" y="1524000"/>
                  </a:lnTo>
                  <a:cubicBezTo>
                    <a:pt x="139954" y="1524000"/>
                    <a:pt x="0" y="1384046"/>
                    <a:pt x="0" y="1211326"/>
                  </a:cubicBezTo>
                  <a:close/>
                </a:path>
              </a:pathLst>
            </a:custGeom>
            <a:solidFill>
              <a:srgbClr val="FFF4D7"/>
            </a:solidFill>
            <a:ln w="28575" cap="sq">
              <a:solidFill>
                <a:srgbClr val="E5A72A"/>
              </a:solidFill>
              <a:prstDash val="solid"/>
              <a:miter/>
            </a:ln>
          </p:spPr>
        </p:sp>
      </p:grpSp>
      <p:sp>
        <p:nvSpPr>
          <p:cNvPr id="17" name="TextBox 39">
            <a:extLst>
              <a:ext uri="{FF2B5EF4-FFF2-40B4-BE49-F238E27FC236}">
                <a16:creationId xmlns:a16="http://schemas.microsoft.com/office/drawing/2014/main" id="{66577CD4-CB50-489F-A3C7-FC7274E60B99}"/>
              </a:ext>
            </a:extLst>
          </p:cNvPr>
          <p:cNvSpPr txBox="1"/>
          <p:nvPr/>
        </p:nvSpPr>
        <p:spPr>
          <a:xfrm>
            <a:off x="947355" y="5443109"/>
            <a:ext cx="9932670" cy="595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50"/>
              </a:lnSpc>
            </a:pPr>
            <a:r>
              <a:rPr lang="en-US" sz="1958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Доступ</a:t>
            </a:r>
            <a:r>
              <a:rPr lang="en-US" sz="1958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— </a:t>
            </a:r>
            <a:r>
              <a:rPr lang="en-US" sz="1958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только</a:t>
            </a:r>
            <a:r>
              <a:rPr lang="en-US" sz="1958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958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участникам</a:t>
            </a:r>
            <a:r>
              <a:rPr lang="en-US" sz="1958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958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помощи</a:t>
            </a:r>
            <a:r>
              <a:rPr lang="en-US" sz="1958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  <a:endParaRPr lang="ru-RU" sz="1958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ctr">
              <a:lnSpc>
                <a:spcPts val="2350"/>
              </a:lnSpc>
            </a:pPr>
            <a:r>
              <a:rPr lang="en-US" sz="1958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Без</a:t>
            </a:r>
            <a:r>
              <a:rPr lang="en-US" sz="1958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958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персональных</a:t>
            </a:r>
            <a:r>
              <a:rPr lang="en-US" sz="1958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sz="1958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медицинских</a:t>
            </a:r>
            <a:r>
              <a:rPr lang="en-US" sz="1958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958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сведений</a:t>
            </a:r>
            <a:r>
              <a:rPr lang="en-US" sz="1958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ED1AC2A-BD19-44B3-A113-A44FCF99C4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78" y="2778542"/>
            <a:ext cx="9205715" cy="151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4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6717BD42-8F07-413D-816F-2137CE4AEC63}"/>
              </a:ext>
            </a:extLst>
          </p:cNvPr>
          <p:cNvSpPr txBox="1"/>
          <p:nvPr/>
        </p:nvSpPr>
        <p:spPr>
          <a:xfrm>
            <a:off x="111737" y="751266"/>
            <a:ext cx="16047720" cy="607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30"/>
              </a:lnSpc>
            </a:pPr>
            <a:r>
              <a:rPr lang="en-US" sz="40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Осторожное</a:t>
            </a:r>
            <a:r>
              <a:rPr lang="en-US" sz="40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0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распространение</a:t>
            </a:r>
            <a:r>
              <a:rPr lang="en-US" sz="4000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000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практики</a:t>
            </a:r>
            <a:endParaRPr lang="en-US" sz="4000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7" name="TextBox 44">
            <a:extLst>
              <a:ext uri="{FF2B5EF4-FFF2-40B4-BE49-F238E27FC236}">
                <a16:creationId xmlns:a16="http://schemas.microsoft.com/office/drawing/2014/main" id="{F3A7B293-52F8-4004-B988-957976F47019}"/>
              </a:ext>
            </a:extLst>
          </p:cNvPr>
          <p:cNvSpPr txBox="1"/>
          <p:nvPr/>
        </p:nvSpPr>
        <p:spPr>
          <a:xfrm>
            <a:off x="876300" y="5746154"/>
            <a:ext cx="9246870" cy="721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0"/>
              </a:lnSpc>
            </a:pP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Это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предложенная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микроцель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  <a:endParaRPr lang="ru-RU" sz="2408" b="1" dirty="0">
              <a:solidFill>
                <a:srgbClr val="3478B9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0" lvl="0" indent="0" algn="ctr">
              <a:lnSpc>
                <a:spcPts val="2890"/>
              </a:lnSpc>
            </a:pP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Рабочее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время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помощь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специалистов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требуют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408" b="1" dirty="0" err="1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ресурсов</a:t>
            </a:r>
            <a:r>
              <a:rPr lang="en-US" sz="2408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71E5CC5-019D-4A53-A33A-522FB8BE3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687" y="1656326"/>
            <a:ext cx="8810625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00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ED5111AB-C17B-408D-A059-24A9BF17CE67}"/>
              </a:ext>
            </a:extLst>
          </p:cNvPr>
          <p:cNvSpPr txBox="1"/>
          <p:nvPr/>
        </p:nvSpPr>
        <p:spPr>
          <a:xfrm>
            <a:off x="155406" y="6523070"/>
            <a:ext cx="724662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49"/>
              </a:lnSpc>
            </a:pPr>
            <a:r>
              <a:rPr lang="en-US" sz="1624" b="1" dirty="0">
                <a:solidFill>
                  <a:srgbClr val="3478B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ПОДВОДИМ ИТОГ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995212B7-3AF6-4A0E-9A21-916B24F77C7E}"/>
              </a:ext>
            </a:extLst>
          </p:cNvPr>
          <p:cNvSpPr txBox="1"/>
          <p:nvPr/>
        </p:nvSpPr>
        <p:spPr>
          <a:xfrm>
            <a:off x="802065" y="805886"/>
            <a:ext cx="16047720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30"/>
              </a:lnSpc>
            </a:pP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Увидеть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не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трудность</a:t>
            </a:r>
            <a:r>
              <a:rPr lang="en-US" sz="4275" b="1" dirty="0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а </a:t>
            </a:r>
            <a:r>
              <a:rPr lang="en-US" sz="4275" b="1" dirty="0" err="1">
                <a:solidFill>
                  <a:srgbClr val="17324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ребёнка</a:t>
            </a:r>
            <a:endParaRPr lang="en-US" sz="4275" b="1" dirty="0">
              <a:solidFill>
                <a:srgbClr val="17324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0244582-EB77-4039-B4B4-1A3F3A84E0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1652587"/>
            <a:ext cx="641985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0446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956</Words>
  <Application>Microsoft Office PowerPoint</Application>
  <DocSecurity>0</DocSecurity>
  <PresentationFormat>Широкоэкранный</PresentationFormat>
  <Paragraphs>136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(MS) Bold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Татьяна</cp:lastModifiedBy>
  <cp:revision>4</cp:revision>
  <dcterms:created xsi:type="dcterms:W3CDTF">2026-09-07T08:54:29Z</dcterms:created>
  <dcterms:modified xsi:type="dcterms:W3CDTF">2026-09-16T18:25:55Z</dcterms:modified>
</cp:coreProperties>
</file>