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8A4"/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692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904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936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12B5F-7372-10C4-0603-8CA8DCA90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0FCD1D-3C6C-3D82-3C75-A74CFD864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66324C-A178-7390-ED5D-F10BCB6A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1CE7-20FB-4E70-ACDF-FB69DC19507F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F45984-559B-C2EB-EFB4-5F5062531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AB006C-FA46-8FE0-80AC-402A910A4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4E278-2610-41AD-B8C9-B8BFFBDD1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53953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1003117" y="1653824"/>
            <a:ext cx="532299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Как увлечь детей: почему дети запоминают историю, а не правило</a:t>
            </a:r>
            <a:endParaRPr sz="32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1003119" y="325438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1003119" y="3375047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Мария Серебрякова</a:t>
            </a: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1003118" y="3721106"/>
            <a:ext cx="524963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Учитель начальных классов и английского языка, МАОУ «Гимназия №11», </a:t>
            </a:r>
            <a:r>
              <a:rPr lang="ru-RU" sz="165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Балашиха, Московской области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03117" y="357674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666EBF-656F-A7FA-9F3C-0B6D59FE5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5" b="89953" l="246" r="99590">
                        <a14:foregroundMark x1="10811" y1="58137" x2="2366" y2="75629"/>
                        <a14:foregroundMark x1="5815" y1="82107" x2="6143" y2="81685"/>
                        <a14:foregroundMark x1="6143" y1="81685" x2="24329" y2="82616"/>
                        <a14:foregroundMark x1="88862" y1="68289" x2="89522" y2="68853"/>
                        <a14:backgroundMark x1="5815" y1="82627" x2="5569" y2="83464"/>
                        <a14:backgroundMark x1="5815" y1="83046" x2="655" y2="83046"/>
                        <a14:backgroundMark x1="90008" y1="68707" x2="96806" y2="77289"/>
                        <a14:backgroundMark x1="96806" y1="77289" x2="91482" y2="70330"/>
                        <a14:backgroundMark x1="91482" y1="70330" x2="97543" y2="76295"/>
                        <a14:backgroundMark x1="97543" y1="76295" x2="99836" y2="82784"/>
                        <a14:backgroundMark x1="27846" y1="82941" x2="24652" y2="82941"/>
                        <a14:backgroundMark x1="1556" y1="75772" x2="1556" y2="75772"/>
                        <a14:backgroundMark x1="1556" y1="75772" x2="246" y2="76609"/>
                        <a14:backgroundMark x1="2211" y1="87232" x2="246" y2="84040"/>
                        <a14:backgroundMark x1="3604" y1="85662" x2="655" y2="84197"/>
                        <a14:backgroundMark x1="4013" y1="84197" x2="246" y2="86081"/>
                        <a14:backgroundMark x1="4505" y1="84615" x2="4505" y2="83778"/>
                        <a14:backgroundMark x1="1310" y1="88645" x2="1310" y2="87232"/>
                        <a14:backgroundMark x1="1310" y1="87232" x2="1310" y2="87232"/>
                        <a14:backgroundMark x1="410" y1="87075" x2="1556" y2="87075"/>
                        <a14:backgroundMark x1="3112" y1="87336" x2="2048" y2="87232"/>
                        <a14:backgroundMark x1="2048" y1="87075" x2="1556" y2="87232"/>
                        <a14:backgroundMark x1="4013" y1="83935" x2="5569" y2="84511"/>
                        <a14:backgroundMark x1="1310" y1="86342" x2="3849" y2="87075"/>
                        <a14:backgroundMark x1="410" y1="87232" x2="1556" y2="87650"/>
                        <a14:backgroundMark x1="2211" y1="76609" x2="0" y2="76609"/>
                        <a14:backgroundMark x1="1310" y1="77603" x2="0" y2="82470"/>
                        <a14:backgroundMark x1="2211" y1="75615" x2="1802" y2="77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5974" r="13262" b="17714"/>
          <a:stretch>
            <a:fillRect/>
          </a:stretch>
        </p:blipFill>
        <p:spPr>
          <a:xfrm>
            <a:off x="8042786" y="873183"/>
            <a:ext cx="4149214" cy="5133836"/>
          </a:xfrm>
          <a:prstGeom prst="ellipse">
            <a:avLst/>
          </a:prstGeom>
        </p:spPr>
      </p:pic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929551" y="1816130"/>
            <a:ext cx="5322998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Как увлечь детей: почему дети запоминают историю, а не правило</a:t>
            </a: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42900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929551" y="3549667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Мария Серебрякова</a:t>
            </a:r>
            <a:endParaRPr sz="24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929551" y="3832258"/>
            <a:ext cx="522889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6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Учитель начальных классов и английского языка, МАОУ «Гимназия №11», </a:t>
            </a:r>
            <a:r>
              <a:rPr lang="ru-RU" sz="1650" dirty="0" err="1">
                <a:solidFill>
                  <a:srgbClr val="445366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65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. Балашиха, Московской области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201483" y="137872"/>
            <a:ext cx="1456136" cy="14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CAF67-0528-08F9-AF7D-45104A24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2BF800-9012-A936-478F-E1067DAEB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74" y="54077"/>
            <a:ext cx="7664340" cy="67498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B62092-6E59-F1B8-5BA8-CD4752980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38" y="152399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5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75936-E2D6-61ED-745B-D6B73464D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47A1EA-AEC1-228F-E0BD-37D8750D9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A99DCB-066C-80CF-AA84-074B9F550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8757" y="106331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9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D2ACE-89B8-9B7B-8F02-2042FC86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9DD5CA-40D9-4E78-B067-CD1ECEE57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6"/>
          <a:stretch>
            <a:fillRect/>
          </a:stretch>
        </p:blipFill>
        <p:spPr>
          <a:xfrm>
            <a:off x="4010332" y="0"/>
            <a:ext cx="8181668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148944-F09C-0EC0-635E-BF5EC2A36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09" y="175157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83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159DB-F7FE-C296-D003-564736A94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F13E58-6485-325A-C302-A3431F897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47" y="0"/>
            <a:ext cx="10223106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B0D2F6-9FBF-2095-AF0C-F8AFF69C5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598" y="165324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93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E7385-64BC-53E2-2A50-259CFF86F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00386E-72FA-4086-EBA4-E6F03ACB1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61" y="0"/>
            <a:ext cx="10330478" cy="68402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67449B-B220-563B-B814-9EA02AD47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209" y="322641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18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C83AD-D79D-47A9-CA69-23DC44B19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4ADA31-5523-234F-BE83-27B9B8246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0D4BD3-FF77-0A6C-D7A6-ADF5618D2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50" y="135828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13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EBE9B-6703-0DF5-C3D0-F03DA365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70C955-16F5-22DA-E610-B80DD17F9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CE1EF1-1F28-3ACB-C8BC-B974E3D5A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738" y="155492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99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A0DF-3AE2-60C8-EFBC-42DD54EA8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A02D73-D346-8D71-0B76-BCCC7B46F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3E7B40-E8E2-C3FB-B7BF-572B5ABC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6241" y="165324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9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0B63A-5178-17D3-6C73-6C1982BFD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C1735D-E20C-7031-3B13-BE5B24949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6CC3F8-7DD8-7DB0-2286-0D25367A0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570" y="253815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78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390F3-66E5-F82D-4061-4A2A2E4CA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45E42A-49E9-1644-58FB-39C7A972B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196FEB-3840-E96F-D8C9-73FB578A7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402" y="204654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37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34E0E-33CC-ED42-B538-92825426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93934-5A97-01DB-FB92-320DDF88A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7E2A5D-FD48-D5AF-4899-9F8BB6135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5906" y="184989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15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76650-F5B4-2D9D-E548-ACEF51B3A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9F6FE8-4C7D-9AE2-CE44-26C418C7D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B275D3-3B75-73C2-7CCA-126547DDC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576" y="224318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84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1BD23-E524-A088-8F15-8237010BC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D17361-E594-8255-1A5E-6742599D7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500022-6299-89AD-2228-ECE0287A6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5402" y="204653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5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78ABE-57C4-125C-B6A7-577F50E62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2E399D-1A4E-DBEA-A98D-6715CFEC6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4AE58E-49E3-6945-8385-99053884E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570" y="135828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58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ED173-267B-BADA-277A-4A004384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A58AB1-322A-52D8-CAFC-89EB795E0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3" r="6790"/>
          <a:stretch>
            <a:fillRect/>
          </a:stretch>
        </p:blipFill>
        <p:spPr>
          <a:xfrm>
            <a:off x="0" y="766916"/>
            <a:ext cx="9947273" cy="60910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BEEB5C-AF49-A63B-A632-BCB0A1A20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7415" y="148118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1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4E414-324A-C6B5-7506-03F23D23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49ADE9-051C-F6E9-89CF-B62A8AC94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B6E48F-3A5F-E706-C06C-9D97631EC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215" y="273480"/>
            <a:ext cx="1225402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33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A8748-723F-C8DF-3D00-0C8B76E3D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2D9B79-E9CD-80C2-E13B-CB100958A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B4427F-985A-B718-80E4-348EA25C3C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31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989A-B873-52FE-8360-DCCCCB30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3EACB9-68F1-1ED7-D955-D57DF028E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10" y="0"/>
            <a:ext cx="1028198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92FEEA-C3B1-91AA-7A42-48EF9D4C9A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739" y="79265"/>
            <a:ext cx="1221323" cy="1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08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866C-CA85-6FBE-9B7F-4FAF7D04C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2E0F87-AB89-1514-E10E-F94822419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0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20000"/>
    </mc:Choice>
    <mc:Fallback xmlns="">
      <p:transition advClick="0" advTm="2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16629-7632-21C2-0293-704E41456E1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4481" y="939800"/>
            <a:ext cx="11603038" cy="49784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В ГЛАВНОЙ РОЛИ:</a:t>
            </a: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 ЗНАНИЯ И ДЕТИ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РЕЖИССЁР И СЦЕНАРИСТ ПУТЕШЕСТВИЯ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Серебрякова Мария Денисовна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преподаватель начальных классов и иностранного языка,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высшей квалификационной категории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НАВИГАТОР ПО ЭМОЦИЯМ И ПОДДЕРЖКЕ</a:t>
            </a:r>
            <a:b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Консультант</a:t>
            </a: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: Серебрякова Вероника Владимировна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педагог‑психолог высшей квалификационной категории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ИСТОЧНИКИ ВДОХНОВЕНИЯ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класс 4/06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b="1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ЛОКАЦИЯ ПРИКЛЮЧЕНИЙ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МАОУ «Гимназия №11»</a:t>
            </a:r>
            <a:b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2"/>
                </a:solidFill>
                <a:latin typeface="Roboto "/>
                <a:ea typeface="Roboto" panose="02000000000000000000" pitchFamily="2" charset="0"/>
                <a:cs typeface="Roboto" panose="02000000000000000000" pitchFamily="2" charset="0"/>
              </a:rPr>
              <a:t>г. о. Балашиха, Московская область</a:t>
            </a:r>
            <a:endParaRPr lang="ru-RU" dirty="0">
              <a:solidFill>
                <a:schemeClr val="tx2"/>
              </a:solidFill>
              <a:latin typeface="Roboto 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C820D0-9119-FE81-4622-078C19799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196" y="167755"/>
            <a:ext cx="1221323" cy="1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311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225</Words>
  <Application>Microsoft Office PowerPoint</Application>
  <DocSecurity>0</DocSecurity>
  <PresentationFormat>Широкоэкранный</PresentationFormat>
  <Paragraphs>17</Paragraphs>
  <Slides>23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Georgia</vt:lpstr>
      <vt:lpstr>Roboto 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ГЛАВНОЙ РОЛИ: ЗНАНИЯ И ДЕТИ  РЕЖИССЁР И СЦЕНАРИСТ ПУТЕШЕСТВИЯ Серебрякова Мария Денисовна преподаватель начальных классов и иностранного языка, высшей квалификационной категории  НАВИГАТОР ПО ЭМОЦИЯМ И ПОДДЕРЖКЕ Консультант: Серебрякова Вероника Владимировна педагог‑психолог высшей квалификационной категории  ИСТОЧНИКИ ВДОХНОВЕНИЯ класс 4/06  ЛОКАЦИЯ ПРИКЛЮЧЕНИЙ МАОУ «Гимназия №11» г. о. Балашиха, Московская область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ASUS</cp:lastModifiedBy>
  <cp:revision>11</cp:revision>
  <dcterms:created xsi:type="dcterms:W3CDTF">2026-09-07T08:54:29Z</dcterms:created>
  <dcterms:modified xsi:type="dcterms:W3CDTF">2026-09-16T20:09:18Z</dcterms:modified>
</cp:coreProperties>
</file>