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0" r:id="rId10"/>
    <p:sldId id="265" r:id="rId11"/>
    <p:sldId id="281" r:id="rId12"/>
    <p:sldId id="271" r:id="rId13"/>
    <p:sldId id="278" r:id="rId14"/>
    <p:sldId id="279" r:id="rId15"/>
    <p:sldId id="280" r:id="rId16"/>
    <p:sldId id="267" r:id="rId17"/>
    <p:sldId id="274" r:id="rId18"/>
    <p:sldId id="275" r:id="rId19"/>
    <p:sldId id="276" r:id="rId20"/>
    <p:sldId id="277" r:id="rId21"/>
    <p:sldId id="282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-648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556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6418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2945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73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156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1275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35211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3562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144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764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51673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5D1EA-CD78-4714-BAA1-1A1CF3000CC7}" type="datetimeFigureOut">
              <a:rPr lang="ru-RU" smtClean="0"/>
              <a:pPr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5E745-80FC-4F34-96E7-A7A0D0C507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07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elemost.yandex.ru/j/28171962510762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boards.yandex.ru/whiteboard/?hash=19cb22b3a06fa3f261303e5fac365e0d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i/d-BRap0gHl8YG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d/S3wXhPImPj5BUQ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&#1050;&#1086;&#1088;&#1096;&#1091;&#1085;&#1086;&#1074;&#1072;%20&#1040;&#1050;/deepseek_html_20260923_4edbcd%20(1)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«От теории к экзамену: как адаптировать математику для детей с ОВЗ с помощью цифровых инструментов»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79177" y="5312229"/>
            <a:ext cx="5134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учитель математики и информатики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Коршунова Анастасия Константиновна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7506" y="6365966"/>
            <a:ext cx="1636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Дмитров, 2026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917369"/>
            <a:ext cx="2892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</a:t>
            </a:r>
            <a:r>
              <a:rPr lang="ru-RU" dirty="0" smtClean="0"/>
              <a:t> обучение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29207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9569" y="1989227"/>
            <a:ext cx="4987835" cy="2687275"/>
          </a:xfrm>
        </p:spPr>
        <p:txBody>
          <a:bodyPr>
            <a:normAutofit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«Ребёнок с ОВЗ не «не может» — он может иначе. Задача учителя — найти этот способ и доказать это на экзамене».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3760" cy="688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7517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867"/>
            <a:ext cx="8220891" cy="13255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учеником. Диагностика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1514" y="1703705"/>
            <a:ext cx="5815149" cy="43513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1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Задание на дом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контроль-разведка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Проверка и работа над ошибками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вводном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контроле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3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Онлайн-диагностика на уроке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Профиль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 +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ИОМ с учетом ОВЗ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/>
          <a:srcRect l="4584" r="4973"/>
          <a:stretch/>
        </p:blipFill>
        <p:spPr>
          <a:xfrm>
            <a:off x="6653349" y="0"/>
            <a:ext cx="55386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9934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1: Задание на дом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входной контроль-разведка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0852" y="1555660"/>
            <a:ext cx="10839994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снять стресс, получить первичный срез в комфортной среде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даём (Яндекс Форма + ссылка в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чате/Диске/мессенджер МАКС):</a:t>
            </a:r>
          </a:p>
          <a:p>
            <a:pPr marL="0" indent="0" algn="just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для 9 класса алгебра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10–12 заданий трёх уровней: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базовые (5–6 класс), 4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—базовые (7–8 класс), 2-4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(7–8 класс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каждого задания — возможность прикрепить фото решения и поле «Опиши, что было трудно».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4474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325" y="33899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Проверка и работа над ошибками вводного контроля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422" y="1210491"/>
            <a:ext cx="11791405" cy="457458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превратить проверку в обучение, а не в оценку.</a:t>
            </a: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Алгоритм: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Классифицируем ошибки, а не считаем их. Три типа:</a:t>
            </a:r>
          </a:p>
          <a:p>
            <a:pPr lvl="1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вычислительные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(счёт, знаки);</a:t>
            </a:r>
          </a:p>
          <a:p>
            <a:pPr lvl="1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алгоритмические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 знает ход решения);</a:t>
            </a:r>
          </a:p>
          <a:p>
            <a:pPr lvl="1" algn="just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(не понял условие, не дочитал, потерял время).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в формате «ошибка → правило → аналог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Показываем типичную ошибку → вместе формулируем правило → тут же решаем похожее задание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«одна ошибка — одно упражнение»: даём не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прорешать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всё», а точечно 3–5 задач на тот же дефект.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Переносим итог в ИОМ — таблица дефицитов заполняется.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Реплика: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«Ошибка — это не оценка. Это адрес, куда идти следующий урок».</a:t>
            </a:r>
          </a:p>
          <a:p>
            <a:pPr lvl="1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259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Онлайн-диагностика на уроке</a:t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691" y="152082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замерить реальный уровень в условиях урока (без домашней подготовки).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проводим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Яндекс Форма с автоматической проверкой части заданий + открытые задания с фото.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по времени — но с учётом адаптации (+30–50% времени для ОВЗ).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РАС/слабослышащих — текстовый дубликат инструкции на экране; для НОДА — возможность устного/печатного ответа.</a:t>
            </a:r>
          </a:p>
          <a:p>
            <a:pPr marL="0" indent="0" algn="just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получаем на выходе: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матрица по классу, автоматически (выгрузка Формы в XLSX → Яндекс Документы).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7234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сводной таблицы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959" t="6570" r="859" b="28489"/>
          <a:stretch/>
        </p:blipFill>
        <p:spPr>
          <a:xfrm>
            <a:off x="636104" y="1948069"/>
            <a:ext cx="10774018" cy="254441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635406" y="5101943"/>
            <a:ext cx="107183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 блока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 этапа дают не одну оценку, а профиль ученика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для ИОМ и для выбора ОГЭ/ГВЭ.</a:t>
            </a:r>
          </a:p>
        </p:txBody>
      </p:sp>
    </p:spTree>
    <p:extLst>
      <p:ext uri="{BB962C8B-B14F-4D97-AF65-F5344CB8AC3E}">
        <p14:creationId xmlns:p14="http://schemas.microsoft.com/office/powerpoint/2010/main" xmlns="" val="315417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Организация урока и индивидуальный подход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705" t="2297" r="831" b="2167"/>
          <a:stretch/>
        </p:blipFill>
        <p:spPr>
          <a:xfrm>
            <a:off x="1728652" y="1576251"/>
            <a:ext cx="8908869" cy="460683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00969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Три направления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677" t="8349" r="606" b="4204"/>
          <a:stretch/>
        </p:blipFill>
        <p:spPr>
          <a:xfrm>
            <a:off x="535577" y="1471748"/>
            <a:ext cx="11120846" cy="181138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1142677" y="3664291"/>
            <a:ext cx="966280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b="1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Дорожка 1</a:t>
            </a:r>
            <a:r>
              <a:rPr lang="ru-RU" sz="2600" b="0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— задания по образцу, алгоритм-памятка, учитель рядом.</a:t>
            </a:r>
          </a:p>
          <a:p>
            <a:pPr algn="just"/>
            <a:r>
              <a:rPr lang="ru-RU" sz="2600" b="1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Дорожка 2 </a:t>
            </a:r>
            <a:r>
              <a:rPr lang="ru-RU" sz="2600" b="0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вариации той же задачи.</a:t>
            </a:r>
          </a:p>
          <a:p>
            <a:pPr algn="just"/>
            <a:r>
              <a:rPr lang="ru-RU" sz="2600" b="1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Дорожка 3 </a:t>
            </a:r>
            <a:r>
              <a:rPr lang="ru-RU" sz="2600" b="0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комбинированные задачи / второй способ решения.</a:t>
            </a:r>
          </a:p>
          <a:p>
            <a:pPr algn="just"/>
            <a:endParaRPr lang="ru-RU" sz="2600" dirty="0">
              <a:solidFill>
                <a:srgbClr val="0A0A0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600" b="1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sz="2600" b="0" i="0" dirty="0" smtClean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все решают одну тему, разные — объём и сложность. Никто не «обезличен».</a:t>
            </a:r>
            <a:endParaRPr lang="ru-RU" sz="2600" b="0" i="0" dirty="0">
              <a:solidFill>
                <a:srgbClr val="0A0A0A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9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937" y="182245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приёмов индивидуализации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7937" y="1690688"/>
            <a:ext cx="6668589" cy="4351338"/>
          </a:xfrm>
        </p:spPr>
        <p:txBody>
          <a:bodyPr>
            <a:normAutofit/>
          </a:bodyPr>
          <a:lstStyle/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Устный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вместо письменного (по нозологии).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Карточки-памятки (алгоритмы) на парте.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«Свой» шаблон оформления задачи.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Дозированные подсказки (по требованию ученика).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Разрешённый «инструмент поддержки»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(не программируемый калькулятор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 рамках правил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(предметы: вероятность и статистика, информатика)).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20437" y="0"/>
            <a:ext cx="3971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2650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0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инструментах Яндекса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055429" y="1314994"/>
            <a:ext cx="2542902" cy="50945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70172" y="2717074"/>
            <a:ext cx="2804160" cy="1976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/>
              </a:rPr>
              <a:t>Яндекс Телемост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682446" y="936125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Формы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34303" y="2499314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Диск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34303" y="4136479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Документы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82446" y="5893841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Доска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6280" y="1765889"/>
            <a:ext cx="41801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на уроке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Живой урок, разбор ошибок, запись (ребенок пересматривает в своем темпе) </a:t>
            </a: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МТС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Линк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мессенджер МАКС</a:t>
            </a: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605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0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инструментах Яндекса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055429" y="1314994"/>
            <a:ext cx="2542902" cy="50945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70172" y="2717074"/>
            <a:ext cx="2804160" cy="1976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hlinkClick r:id="rId2"/>
              </a:rPr>
              <a:t>Яндекс Доска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682446" y="936125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Телемост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34303" y="2499314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Формы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34303" y="4136479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Диск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82446" y="5893841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Яндекс Документы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"/>
          </p:nvPr>
        </p:nvSpPr>
        <p:spPr>
          <a:xfrm>
            <a:off x="733697" y="1783306"/>
            <a:ext cx="418011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на уроке:</a:t>
            </a:r>
          </a:p>
          <a:p>
            <a:pPr marL="0" indent="0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решение «рука в руку», геометрия (чертежи), учитель и ученик пишут в режиме реального времени</a:t>
            </a: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ВК Доска,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Mate-teach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31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0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инструментах Яндекса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055429" y="1314994"/>
            <a:ext cx="2542902" cy="50945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70172" y="2717074"/>
            <a:ext cx="2804160" cy="1976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2"/>
              </a:rPr>
              <a:t>Яндекс Документы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682446" y="936125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Доска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34303" y="2499314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Телемост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34303" y="4136479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Формы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82446" y="5893841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Диск</a:t>
            </a: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759823" y="1825624"/>
            <a:ext cx="41801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на уроке: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конспект урока, таблица прогресса, «Дневник ошибок» с комментариями учителя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193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0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инструментах Яндекса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055429" y="1314994"/>
            <a:ext cx="2542902" cy="50945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70172" y="2717074"/>
            <a:ext cx="2804160" cy="1976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hlinkClick r:id="rId2"/>
              </a:rPr>
              <a:t>Яндекс Диск</a:t>
            </a:r>
            <a:endParaRPr lang="ru-RU" dirty="0" smtClean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682446" y="936125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Документы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34303" y="2499314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Доска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34303" y="4136479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dirty="0" smtClean="0"/>
              <a:t>Яндекс Телемост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82446" y="5893841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Формы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724989" y="1831157"/>
            <a:ext cx="44566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на уроке: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Облачное хранилище. Единая папка класса/ученика: конспекты, памятки, записи уроков, варианты работ. Ребенок знает где, что лежит (снижает тревожность)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Диск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Облако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707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2608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обучение на инструментах Яндекса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055429" y="1314994"/>
            <a:ext cx="2542902" cy="50945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70172" y="2717074"/>
            <a:ext cx="2804160" cy="19768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</a:rPr>
              <a:t>Яндекс Формы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682446" y="936125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Диск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34303" y="2499314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Документы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34303" y="4136479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Доска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682446" y="5893841"/>
            <a:ext cx="1419497" cy="8894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/>
              <a:t>Яндекс Телемост</a:t>
            </a: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751115" y="1831157"/>
            <a:ext cx="418011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на уроке: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Диагностика, тесты с автопроверкой, мгновенный срез по классу/ ученику</a:t>
            </a:r>
          </a:p>
          <a:p>
            <a:pPr marL="0" indent="0">
              <a:buNone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Аналоги: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Test Pad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33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9662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Дистант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 Яндексе: роли и 45 минут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112" t="3423" r="1392" b="3423"/>
          <a:stretch/>
        </p:blipFill>
        <p:spPr>
          <a:xfrm>
            <a:off x="452846" y="1881051"/>
            <a:ext cx="7698377" cy="424978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64523" y="0"/>
            <a:ext cx="3791025" cy="679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8736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2679"/>
            <a:ext cx="8805862" cy="1325563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критично учесть для ОВЗ в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дистанте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606" y="1538242"/>
            <a:ext cx="7896497" cy="4351338"/>
          </a:xfrm>
        </p:spPr>
        <p:txBody>
          <a:bodyPr>
            <a:norm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Техническая простота — одна ссылка на вход, никакой регистрации.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урока для тех, кто не успевает воспринимать в реальном времени.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Текстовое дублирование всех устных инструкций в чате/документе.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Короткие интервалы — для ЗПР/РАС дробить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дистант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15–20 мин блоки.</a:t>
            </a:r>
          </a:p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Резервный канал — если связь пропала (телефонный звонок / голосовое).</a:t>
            </a:r>
          </a:p>
          <a:p>
            <a:pPr algn="just"/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34103" y="0"/>
            <a:ext cx="4070960" cy="674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4435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6272" y="0"/>
            <a:ext cx="7431869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ИИ экономит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l="590" t="1778" r="1513" b="2522"/>
          <a:stretch/>
        </p:blipFill>
        <p:spPr>
          <a:xfrm>
            <a:off x="3936272" y="1508976"/>
            <a:ext cx="8093109" cy="449993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817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9608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0734" y="86451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Пример промптов для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xfrm>
            <a:off x="85935" y="1194911"/>
            <a:ext cx="11975437" cy="56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1" i="0" u="sng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Промпт</a:t>
            </a:r>
            <a:r>
              <a:rPr kumimoji="0" lang="ru-RU" altLang="ru-RU" sz="2300" b="1" i="0" u="sng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(генерация заданий): «Составь 10 заданий по теме "Проценты" уровня ГВЭ-9 (базовый), в формате реальных экзаменационных, с ответами и кратким решением. Без сложных вычислений».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3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Промпт</a:t>
            </a:r>
            <a:r>
              <a:rPr lang="ru-RU" altLang="ru-RU" sz="23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 2</a:t>
            </a:r>
            <a:r>
              <a:rPr lang="ru-RU" altLang="ru-RU" sz="23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 </a:t>
            </a:r>
            <a:r>
              <a:rPr lang="ru-RU" alt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(генерация 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</a:t>
            </a:r>
            <a:r>
              <a:rPr lang="en-US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заданном формате</a:t>
            </a:r>
            <a:r>
              <a:rPr lang="en-US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Сделай </a:t>
            </a:r>
            <a:r>
              <a:rPr lang="ru-RU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страницу. Составить 10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заданий по теме "Проценты" уровня ГВЭ-9 (базовый), в формате реальных экзаменационных без ответов и чтобы ребенок мог сам записывать в пустые поля решение и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ответ. Без </a:t>
            </a:r>
            <a:r>
              <a:rPr lang="ru-RU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сложных 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вычислений. Добавить кнопку, которая отправит решенную работу на почту учителю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{kak@mail.ru}</a:t>
            </a:r>
            <a:r>
              <a:rPr lang="ru-RU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1" i="0" u="sng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Промпт</a:t>
            </a:r>
            <a:r>
              <a:rPr kumimoji="0" lang="ru-RU" altLang="ru-RU" sz="2300" b="1" i="0" u="sng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kumimoji="0" lang="ru-RU" altLang="ru-RU" sz="2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(адаптация под нозологию): «Упрости условие задачи для ученика с ЗПР,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9 класс: раздели на короткие шаги, убери лишние слова, добавь пошаговый план решения».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1" i="0" u="sng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Промпт</a:t>
            </a:r>
            <a:r>
              <a:rPr kumimoji="0" lang="ru-RU" altLang="ru-RU" sz="2300" b="1" i="0" u="sng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(памятка): «Сделай памятку-алгоритм решения линейного уравнения в 5 шагов,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простым языком, для ребёнка с ТНР».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1812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800" y="365125"/>
            <a:ext cx="8000999" cy="1325563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«Три опоры»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7932" y="1825625"/>
            <a:ext cx="80010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года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—ИОМ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карта адаптаций.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в 3 этапа — дом → разбор → онлайн на уроке.</a:t>
            </a: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Цифровые инструменты + ИИ — Яндекс-экосистема для процесса, ИИ для генерации материалов.</a:t>
            </a:r>
          </a:p>
          <a:p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795" y="0"/>
            <a:ext cx="3448595" cy="691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602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571" y="20197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https://i.oneme.ru/i?r=BUE2sh_eZW7g8kugOdIm2Notm1KCYZ0wCy6KKV7l3ZE9S0ykvisBe77DHDiKlo2XtJG-lVzsyQysV3DaVqjHCp2E&amp;expires=1790278004533"/>
          <p:cNvSpPr>
            <a:spLocks noChangeAspect="1" noChangeArrowheads="1"/>
          </p:cNvSpPr>
          <p:nvPr/>
        </p:nvSpPr>
        <p:spPr bwMode="auto">
          <a:xfrm>
            <a:off x="251368" y="-336051"/>
            <a:ext cx="2112593" cy="21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0219" y="3806235"/>
            <a:ext cx="17335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7936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</TotalTime>
  <Words>950</Words>
  <Application>Microsoft Office PowerPoint</Application>
  <PresentationFormat>Произвольный</PresentationFormat>
  <Paragraphs>120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 «От теории к экзамену: как адаптировать математику для детей с ОВЗ с помощью цифровых инструментов» </vt:lpstr>
      <vt:lpstr>«Ребёнок с ОВЗ не «не может» — он может иначе. Задача учителя — найти этот способ и доказать это на экзамене».</vt:lpstr>
      <vt:lpstr>Знакомство с учеником. Диагностика</vt:lpstr>
      <vt:lpstr>ЭТАП 1: Задание на дом входной контроль-разведка </vt:lpstr>
      <vt:lpstr> ЭТАП 2. Проверка и работа над ошибками вводного контроля </vt:lpstr>
      <vt:lpstr>ЭТАП 3. Онлайн-диагностика на уроке </vt:lpstr>
      <vt:lpstr>Пример сводной таблицы</vt:lpstr>
      <vt:lpstr> Организация урока и индивидуальный подход  </vt:lpstr>
      <vt:lpstr>Три направления</vt:lpstr>
      <vt:lpstr>5 приёмов индивидуализации</vt:lpstr>
      <vt:lpstr>Дистанционное обучение на инструментах Яндекса  </vt:lpstr>
      <vt:lpstr>Дистанционное обучение на инструментах Яндекса  </vt:lpstr>
      <vt:lpstr>Дистанционное обучение на инструментах Яндекса  </vt:lpstr>
      <vt:lpstr>Дистанционное обучение на инструментах Яндекса  </vt:lpstr>
      <vt:lpstr>Дистанционное обучение на инструментах Яндекса  </vt:lpstr>
      <vt:lpstr>Дистант на Яндексе: роли и 45 минут</vt:lpstr>
      <vt:lpstr>Что критично учесть для ОВЗ в дистанте </vt:lpstr>
      <vt:lpstr>Где ИИ экономит часы</vt:lpstr>
      <vt:lpstr> Пример промптов для учителя</vt:lpstr>
      <vt:lpstr>«Три опоры»</vt:lpstr>
      <vt:lpstr>Спасибо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«От теории к экзамену: как адаптировать математику для детей с ОВЗ с помощью цифровых инструментов»</dc:title>
  <dc:creator>Анастасия</dc:creator>
  <cp:lastModifiedBy>mihaylova_av</cp:lastModifiedBy>
  <cp:revision>40</cp:revision>
  <dcterms:created xsi:type="dcterms:W3CDTF">2026-09-22T11:05:54Z</dcterms:created>
  <dcterms:modified xsi:type="dcterms:W3CDTF">2026-09-28T07:35:05Z</dcterms:modified>
</cp:coreProperties>
</file>