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30" r:id="rId4"/>
    <p:sldId id="323" r:id="rId5"/>
    <p:sldId id="324" r:id="rId6"/>
    <p:sldId id="325" r:id="rId7"/>
    <p:sldId id="328" r:id="rId8"/>
    <p:sldId id="318" r:id="rId9"/>
    <p:sldId id="319" r:id="rId10"/>
    <p:sldId id="326" r:id="rId11"/>
  </p:sldIdLst>
  <p:sldSz cx="12192000" cy="6858000"/>
  <p:notesSz cx="6735763" cy="9866313"/>
  <p:embeddedFontLs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6" roundtripDataSignature="AMtx7mjSgF4+FRs4H7g6n4gZCUXxDh6e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2591" autoAdjust="0"/>
  </p:normalViewPr>
  <p:slideViewPr>
    <p:cSldViewPr snapToGrid="0">
      <p:cViewPr varScale="1">
        <p:scale>
          <a:sx n="46" d="100"/>
          <a:sy n="46" d="100"/>
        </p:scale>
        <p:origin x="-17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66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6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1285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ru-RU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ru-RU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426116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20" name="Google Shape;3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770189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31" name="Google Shape;3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774446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1" name="Google Shape;3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414518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1" name="Google Shape;3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379370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1" name="Google Shape;3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591653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1" name="Google Shape;3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249768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31" name="Google Shape;3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290083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1" name="Google Shape;3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81574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1" name="Google Shape;3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458226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1" name="Google Shape;3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87897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4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3133" y="374074"/>
            <a:ext cx="7107382" cy="4815352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"/>
          <p:cNvSpPr txBox="1"/>
          <p:nvPr/>
        </p:nvSpPr>
        <p:spPr>
          <a:xfrm>
            <a:off x="5905504" y="5910682"/>
            <a:ext cx="24626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2400" b="1" i="0" u="none" strike="noStrike" cap="none" dirty="0" smtClean="0">
                <a:solidFill>
                  <a:srgbClr val="2F5496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Д</a:t>
            </a:r>
            <a:r>
              <a:rPr lang="ru-RU" sz="2400" b="1" dirty="0" smtClean="0">
                <a:solidFill>
                  <a:srgbClr val="2F5496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митров</a:t>
            </a:r>
            <a:r>
              <a:rPr lang="ru-RU" sz="2400" b="1" i="0" u="none" strike="noStrike" cap="none" dirty="0" smtClean="0">
                <a:solidFill>
                  <a:srgbClr val="2F5496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202</a:t>
            </a:r>
            <a:r>
              <a:rPr lang="en-US" sz="2400" b="1" dirty="0">
                <a:solidFill>
                  <a:srgbClr val="2F5496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6</a:t>
            </a:r>
            <a:endParaRPr sz="2400" b="1" i="0" u="none" strike="noStrike" cap="none" dirty="0">
              <a:solidFill>
                <a:srgbClr val="2F5496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" descr="D:\С рабочего стола\БРЕНДИНГ\Макеты_логотип\Банер JPG_обрезанный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1" y="136765"/>
            <a:ext cx="1341120" cy="783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6" name="Google Shape;336;p2"/>
          <p:cNvCxnSpPr/>
          <p:nvPr/>
        </p:nvCxnSpPr>
        <p:spPr>
          <a:xfrm rot="10800000" flipH="1">
            <a:off x="1513841" y="1101551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TextBox 1"/>
          <p:cNvSpPr txBox="1"/>
          <p:nvPr/>
        </p:nvSpPr>
        <p:spPr>
          <a:xfrm>
            <a:off x="2036618" y="364891"/>
            <a:ext cx="10002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со 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СберОбразованием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07592" y="1563624"/>
            <a:ext cx="986637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интеллект в школах Подмосковья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Чат-бот как инструмент помощи учителю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РИП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академической самостоятельности обучающихся в условиях распространения генеративного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искусственного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интеллекта и подходы к выполнению домашнего задания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" descr="D:\С рабочего стола\БРЕНДИНГ\Макеты_логотип\Банер JPG_обрезанный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1" y="136765"/>
            <a:ext cx="1341120" cy="783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6" name="Google Shape;336;p2"/>
          <p:cNvCxnSpPr/>
          <p:nvPr/>
        </p:nvCxnSpPr>
        <p:spPr>
          <a:xfrm rot="10800000" flipH="1">
            <a:off x="1513841" y="1101551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TextBox 2"/>
          <p:cNvSpPr txBox="1"/>
          <p:nvPr/>
        </p:nvSpPr>
        <p:spPr>
          <a:xfrm>
            <a:off x="1307592" y="1563624"/>
            <a:ext cx="986637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 года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лицее введена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форма обучения детей-инвалидов – индивидуальное обучение на дому с применением дистанционных технологий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проводиться по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индивидуальным учебным планам, утвержденным в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Управлении Образования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согласованным с родителями (законными представителями). 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036619" y="364891"/>
            <a:ext cx="8492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обучение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094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" descr="D:\С рабочего стола\БРЕНДИНГ\Макеты_логотип\Банер JPG_обрезанный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1" y="136765"/>
            <a:ext cx="1341120" cy="783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6" name="Google Shape;336;p2"/>
          <p:cNvCxnSpPr/>
          <p:nvPr/>
        </p:nvCxnSpPr>
        <p:spPr>
          <a:xfrm rot="10800000" flipH="1">
            <a:off x="1513841" y="1101551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TextBox 2"/>
          <p:cNvSpPr txBox="1"/>
          <p:nvPr/>
        </p:nvSpPr>
        <p:spPr>
          <a:xfrm>
            <a:off x="1307592" y="1563624"/>
            <a:ext cx="9866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3648849"/>
              </p:ext>
            </p:extLst>
          </p:nvPr>
        </p:nvGraphicFramePr>
        <p:xfrm>
          <a:off x="182880" y="1825234"/>
          <a:ext cx="11330242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0858"/>
                <a:gridCol w="1161704"/>
                <a:gridCol w="1416280"/>
                <a:gridCol w="1416280"/>
                <a:gridCol w="1416280"/>
                <a:gridCol w="1416280"/>
                <a:gridCol w="1416280"/>
                <a:gridCol w="1416280"/>
              </a:tblGrid>
              <a:tr h="101196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Параллель</a:t>
                      </a:r>
                      <a:endParaRPr lang="ru-RU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2021-2022 уч. год</a:t>
                      </a:r>
                      <a:endParaRPr lang="ru-RU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</a:p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уч. год</a:t>
                      </a:r>
                    </a:p>
                    <a:p>
                      <a:pPr algn="ctr"/>
                      <a:endParaRPr lang="ru-RU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2023-2024 </a:t>
                      </a:r>
                    </a:p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 год</a:t>
                      </a:r>
                    </a:p>
                    <a:p>
                      <a:pPr algn="ctr"/>
                      <a:endParaRPr lang="ru-RU" sz="3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2023-2024</a:t>
                      </a:r>
                    </a:p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уч. год</a:t>
                      </a:r>
                    </a:p>
                    <a:p>
                      <a:pPr algn="ctr"/>
                      <a:endParaRPr lang="ru-RU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3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уч. год</a:t>
                      </a:r>
                    </a:p>
                    <a:p>
                      <a:pPr algn="ctr"/>
                      <a:endParaRPr lang="ru-RU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2025-2026</a:t>
                      </a:r>
                    </a:p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уч. год</a:t>
                      </a:r>
                    </a:p>
                    <a:p>
                      <a:pPr algn="ctr"/>
                      <a:endParaRPr lang="ru-RU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2026-2027</a:t>
                      </a:r>
                    </a:p>
                    <a:p>
                      <a:pPr algn="ctr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уч. год</a:t>
                      </a:r>
                    </a:p>
                    <a:p>
                      <a:pPr algn="ctr"/>
                      <a:endParaRPr lang="ru-RU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600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 классы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446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5-9 классы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600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10-11 классы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036619" y="364891"/>
            <a:ext cx="8492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обучение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448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" descr="D:\С рабочего стола\БРЕНДИНГ\Макеты_логотип\Банер JPG_обрезанный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1" y="136765"/>
            <a:ext cx="1341120" cy="783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6" name="Google Shape;336;p2"/>
          <p:cNvCxnSpPr/>
          <p:nvPr/>
        </p:nvCxnSpPr>
        <p:spPr>
          <a:xfrm rot="10800000" flipH="1">
            <a:off x="1513841" y="1101551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TextBox 3"/>
          <p:cNvSpPr txBox="1"/>
          <p:nvPr/>
        </p:nvSpPr>
        <p:spPr>
          <a:xfrm>
            <a:off x="3465576" y="364891"/>
            <a:ext cx="715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оборудования ребенка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61488" y="1554480"/>
            <a:ext cx="7488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446" y="1554480"/>
            <a:ext cx="2781322" cy="28256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36839" y="1996779"/>
            <a:ext cx="661111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Ноутбук или стационарный компьютер для ученика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Манипулятор мышь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Сетевой фильтр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Концентратор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USB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Наушники  микрофоном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Микроскоп с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видеоокуляром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роботехнический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0078" y="5116735"/>
            <a:ext cx="1692212" cy="12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572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" descr="D:\С рабочего стола\БРЕНДИНГ\Макеты_логотип\Банер JPG_обрезанный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1" y="136765"/>
            <a:ext cx="1341120" cy="783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6" name="Google Shape;336;p2"/>
          <p:cNvCxnSpPr/>
          <p:nvPr/>
        </p:nvCxnSpPr>
        <p:spPr>
          <a:xfrm rot="10800000" flipH="1">
            <a:off x="1513841" y="1101551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TextBox 3"/>
          <p:cNvSpPr txBox="1"/>
          <p:nvPr/>
        </p:nvSpPr>
        <p:spPr>
          <a:xfrm>
            <a:off x="3465576" y="364891"/>
            <a:ext cx="7150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оборудования учителя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61488" y="1554480"/>
            <a:ext cx="7488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2623" y="2248126"/>
            <a:ext cx="661111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Ноутбук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Манипулятор мышь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Сетевой фильтр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Концентратор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USB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Наушники  микрофоном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Акустическая система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Микроскоп с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видеоокуляром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роботехнические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72" y="1445609"/>
            <a:ext cx="3042804" cy="22606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4192" y="1833377"/>
            <a:ext cx="3300984" cy="20744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7985" y="5332097"/>
            <a:ext cx="1857088" cy="14245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451" y="4584412"/>
            <a:ext cx="1947005" cy="13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915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" descr="D:\С рабочего стола\БРЕНДИНГ\Макеты_логотип\Банер JPG_обрезанный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1" y="136765"/>
            <a:ext cx="1341120" cy="783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6" name="Google Shape;336;p2"/>
          <p:cNvCxnSpPr/>
          <p:nvPr/>
        </p:nvCxnSpPr>
        <p:spPr>
          <a:xfrm rot="10800000" flipH="1">
            <a:off x="1513841" y="1101551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TextBox 4"/>
          <p:cNvSpPr txBox="1"/>
          <p:nvPr/>
        </p:nvSpPr>
        <p:spPr>
          <a:xfrm>
            <a:off x="4325112" y="1299401"/>
            <a:ext cx="7104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65576" y="364891"/>
            <a:ext cx="7659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обучения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0036" y="2127339"/>
            <a:ext cx="10474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49235" y="1440873"/>
            <a:ext cx="803563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образовательный план.</a:t>
            </a:r>
          </a:p>
          <a:p>
            <a:pPr marL="285750" indent="-285750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 дистанционное обучение индивидуально с педагогом.</a:t>
            </a:r>
          </a:p>
          <a:p>
            <a:pPr marL="285750" indent="-285750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обучение на уроке с классом.</a:t>
            </a:r>
          </a:p>
          <a:p>
            <a:pPr marL="285750" indent="-285750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обучение+ обучение с классом.</a:t>
            </a:r>
          </a:p>
          <a:p>
            <a:pPr marL="285750" indent="-285750">
              <a:buFontTx/>
              <a:buChar char="-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Индивидуальный план работы с педагогом –психологом.</a:t>
            </a: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Индивидуальный план работы с учителем-логопедом.</a:t>
            </a:r>
          </a:p>
        </p:txBody>
      </p:sp>
    </p:spTree>
    <p:extLst>
      <p:ext uri="{BB962C8B-B14F-4D97-AF65-F5344CB8AC3E}">
        <p14:creationId xmlns:p14="http://schemas.microsoft.com/office/powerpoint/2010/main" xmlns="" val="50709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" descr="D:\С рабочего стола\БРЕНДИНГ\Макеты_логотип\Банер JPG_обрезанный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1" y="136765"/>
            <a:ext cx="1341120" cy="783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6" name="Google Shape;336;p2"/>
          <p:cNvCxnSpPr/>
          <p:nvPr/>
        </p:nvCxnSpPr>
        <p:spPr>
          <a:xfrm rot="10800000" flipH="1">
            <a:off x="1513841" y="1101551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TextBox 3"/>
          <p:cNvSpPr txBox="1"/>
          <p:nvPr/>
        </p:nvSpPr>
        <p:spPr>
          <a:xfrm>
            <a:off x="3465576" y="364891"/>
            <a:ext cx="6199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Чемпионат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751" y="1485598"/>
            <a:ext cx="1973873" cy="41056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87368" y="1101550"/>
            <a:ext cx="710488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Зайцева Анастасия</a:t>
            </a:r>
          </a:p>
          <a:p>
            <a:pPr algn="ctr"/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Национальном чемпионате «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2019 году.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Кондитерское дело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Продолжила обучение после 9ого класса в Дмитровском техникуме. Заняла 2 место в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чемпионат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Компетенция: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Декорирование тортов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6425" y="4614673"/>
            <a:ext cx="3069335" cy="224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844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" descr="D:\С рабочего стола\БРЕНДИНГ\Макеты_логотип\Банер JPG_обрезанный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1" y="136765"/>
            <a:ext cx="1341120" cy="783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6" name="Google Shape;336;p2"/>
          <p:cNvCxnSpPr/>
          <p:nvPr/>
        </p:nvCxnSpPr>
        <p:spPr>
          <a:xfrm rot="10800000" flipH="1">
            <a:off x="1513841" y="1101551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TextBox 3"/>
          <p:cNvSpPr txBox="1"/>
          <p:nvPr/>
        </p:nvSpPr>
        <p:spPr>
          <a:xfrm>
            <a:off x="3465576" y="364891"/>
            <a:ext cx="5815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Чемпионат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0792" y="1628171"/>
            <a:ext cx="710488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Аминова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Зарема</a:t>
            </a: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областного чемпионата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Изобразительное искусство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сентября 2022 года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Зарема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представляет Московскую область на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Национальном чемпионате «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0" y="4568269"/>
            <a:ext cx="2919709" cy="22074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281" y="1695910"/>
            <a:ext cx="2973896" cy="383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058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" descr="D:\С рабочего стола\БРЕНДИНГ\Макеты_логотип\Банер JPG_обрезанный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1" y="136765"/>
            <a:ext cx="1341120" cy="783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6" name="Google Shape;336;p2"/>
          <p:cNvCxnSpPr/>
          <p:nvPr/>
        </p:nvCxnSpPr>
        <p:spPr>
          <a:xfrm rot="10800000" flipH="1">
            <a:off x="1513841" y="1101551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TextBox 3"/>
          <p:cNvSpPr txBox="1"/>
          <p:nvPr/>
        </p:nvSpPr>
        <p:spPr>
          <a:xfrm>
            <a:off x="3465576" y="364891"/>
            <a:ext cx="5815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Чемпионат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5112" y="1299401"/>
            <a:ext cx="710488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Фролова Полина</a:t>
            </a:r>
          </a:p>
          <a:p>
            <a:pPr algn="ctr"/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IX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Московского областного чемпионата по профессиональному мастерству среди инвалидов и лиц с ограниченными возможностями здоровья «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Изобразительное искусство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96" y="1628171"/>
            <a:ext cx="3237548" cy="42925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086" y="4176992"/>
            <a:ext cx="2027682" cy="25832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251" y="4113357"/>
            <a:ext cx="1890141" cy="274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709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4472</TotalTime>
  <Words>253</Words>
  <Application>Microsoft Office PowerPoint</Application>
  <PresentationFormat>Произвольный</PresentationFormat>
  <Paragraphs>102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«Образовательное лидерство.  Обучение управленческих команд школ в рамках стажировочной площадки проекта «Учитель будущего»</dc:title>
  <dc:creator>maltv70</dc:creator>
  <cp:lastModifiedBy>mihaylova_av</cp:lastModifiedBy>
  <cp:revision>69</cp:revision>
  <cp:lastPrinted>2021-10-06T08:44:05Z</cp:lastPrinted>
  <dcterms:created xsi:type="dcterms:W3CDTF">2020-11-24T21:42:40Z</dcterms:created>
  <dcterms:modified xsi:type="dcterms:W3CDTF">2026-09-28T07:36:19Z</dcterms:modified>
</cp:coreProperties>
</file>