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BF0D90-D93B-9204-DF1C-4D2A0FE12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365DA86-0A29-5537-E4F0-4A32D8143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0D8357-CB4E-4F97-AE7C-AD36A0DAEB1C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E95CECA-88D8-F65A-A718-8529737FA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115EA23-8F28-6CFF-AA41-C221852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BB8-1C7B-40BA-B270-678AD6B58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808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0AE0B7-02E8-73ED-BF03-98F41AC6B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5F6587F-AB36-C099-9D2B-A2BE70807E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AD168-1456-D3C8-733F-C66DD12482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0D8357-CB4E-4F97-AE7C-AD36A0DAEB1C}" type="datetimeFigureOut">
              <a:rPr lang="ru-RU" smtClean="0"/>
              <a:t>18.04.2023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39D7C4C-C13D-80E0-AB24-7AE948E51E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352907-5730-AEDD-7954-316A9D5A9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DBB8-1C7B-40BA-B270-678AD6B585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664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8C78F37-C5C1-F1C7-C2B7-839165E8A2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18022E7-8684-A887-9BBB-36BF9CE08E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46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DAE14AC-D772-57E6-1E0F-D7E72D22C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Повторим орфографию русского языка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014278B-2FDA-EE7C-82D7-B61418972BB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406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69EBA44-FA2D-B599-55CC-B3910AF75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Выпишите</a:t>
            </a:r>
            <a:r>
              <a:rPr lang="ru-RU" altLang="ru-RU" sz="24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алфавиту в столбик названия 8 главных городов разных стран, указав их рядом, в скобках.</a:t>
            </a:r>
            <a:b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Столица моей Родины- …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446DDA-DA05-F2D3-0216-F830D661C6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710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772ECDB-9D71-6C2F-FEEC-C2506965F2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Повторим грамматику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C3B1C7-5BF8-C50A-AAAB-5BA4F2EA0E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006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097D0FB9-1E3E-23FA-1115-65571CAE6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Применяем правила на практике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C5355AE-4604-4BA8-68E1-B7384D29F46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8928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73726DD-760E-1A46-2050-9E6C011E7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Повторяем пунктуацию. Повышаем эрудицию.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441ECA-0EE0-7BB2-BFB8-BE06357095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73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439260F-925A-F3E5-8301-FBFDF2957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«Лучше гор могут быть только …»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819F942-D1DE-5B55-D697-99C23EDB818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391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814066D8-2603-2733-ACD9-F35A74007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Повторим орфографию</a:t>
            </a:r>
            <a:endParaRPr lang="ru-RU" altLang="ru-RU">
              <a:solidFill>
                <a:srgbClr val="C0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3AEDE52-16C2-93B5-AFC8-0FA8468683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9459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A843977-073B-BC80-55C5-4C0E41C1C8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Реки- природное достояние народа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05BBF5C-794E-2C87-6E5A-9D7BDC3486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5254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4157F6E2-5337-E2C7-5654-733BB82E33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Познакомимся с этимологией гидронимов*</a:t>
            </a:r>
            <a:b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Гидроним</a:t>
            </a:r>
            <a:r>
              <a:rPr lang="ru-RU" altLang="ru-RU" sz="16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(от греч. ὕδωρ, гидро, "вода" и ὄνομα, онома, "имя") - 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 топонима, обозначающий собственное название водоёма</a:t>
            </a:r>
            <a:r>
              <a:rPr lang="ru-RU" altLang="ru-RU" sz="16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altLang="ru-RU" sz="16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гидронимам </a:t>
            </a:r>
            <a:r>
              <a:rPr lang="ru-RU" altLang="ru-RU" sz="16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относятся собственные названия рек и ручьев, озер и прудов, болот, морей и океанов.</a:t>
            </a:r>
            <a:r>
              <a:rPr lang="ru-RU" altLang="ru-RU" sz="1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AF132D6-ABC1-8D72-CB6B-ADC95109623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5767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12ED260-0E6B-7E59-CA87-628D19EA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2C5BACE-B163-A2B9-9E0B-1B42C9AC334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812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9BAE6DA-17B3-7445-C5E0-ED0DDF9FD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A16E5DC-E6FB-7428-974E-D81D84D665F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279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FFB5184C-BD3E-19D4-B9B1-CA1C957D9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Перифразы и их использование для заголовка статьи.</a:t>
            </a:r>
            <a:endParaRPr lang="ru-RU" altLang="ru-RU" sz="32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2A9577-8D47-BDB6-801C-13AE0C935AB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211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4198034-9150-A476-4010-7C6694772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Домашнее задание</a:t>
            </a:r>
            <a:endParaRPr lang="ru-RU" alt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683A3C1-EB1F-8CAC-7BCE-D1BF2E057C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0585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C036D2E7-78CD-DEFD-02C7-74E5B6B58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>
                <a:solidFill>
                  <a:schemeClr val="accent1"/>
                </a:solidFill>
              </a:rPr>
              <a:t>Газета </a:t>
            </a:r>
            <a:r>
              <a:rPr lang="ru-RU" altLang="ru-RU" sz="3600" b="1">
                <a:solidFill>
                  <a:srgbClr val="002060"/>
                </a:solidFill>
              </a:rPr>
              <a:t>«Мы разные, но мы вместе»</a:t>
            </a:r>
            <a:br>
              <a:rPr lang="ru-RU" altLang="ru-RU" sz="3600" b="1">
                <a:solidFill>
                  <a:srgbClr val="002060"/>
                </a:solidFill>
              </a:rPr>
            </a:br>
            <a:r>
              <a:rPr lang="ru-RU" altLang="ru-RU" sz="2400" b="1">
                <a:solidFill>
                  <a:schemeClr val="accent1"/>
                </a:solidFill>
              </a:rPr>
              <a:t>ждёт вашей статьи! </a:t>
            </a:r>
            <a:endParaRPr lang="ru-RU" altLang="ru-RU" sz="3600">
              <a:solidFill>
                <a:schemeClr val="accent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ED024E-E3E4-B952-5120-D1F5148187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757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172207DB-48E7-E06A-D359-CE4B87872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96D91E-32C9-5E5B-FC9D-6AF93ED6A2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296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994F3CEB-BD9F-E301-6A97-E3645B06B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Стараемся писать правильно и красиво! </a:t>
            </a:r>
            <a:endParaRPr lang="ru-RU" alt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E28ADC0-3AB2-2F09-9C58-C9A6A3EED3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636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73DAD400-3B41-0B40-3115-D3884EC63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Россия- многонациональное государство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D2F5DF-A42B-93C7-B52E-C0D7E23072C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9984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E5F4C6CA-E0E5-8C13-FB8E-CCE9454B6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C444097-8C21-2056-C8DE-3841D71F878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056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3710675A-9113-A137-A7FD-A64D0321D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Повторим грамматику. </a:t>
            </a:r>
            <a:br>
              <a:rPr lang="ru-RU" altLang="ru-RU" sz="28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существительных множественного числа в именительном и родительном падежах.</a:t>
            </a:r>
            <a:br>
              <a:rPr lang="ru-RU" altLang="ru-RU"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0DEB0D-6DAD-4C8D-291B-776A5F58BB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198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A270795B-E7DC-1572-6B09-A4E645A4A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6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нашем лицее учатся ребята из …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47BEBE3-7860-0371-A319-3B91D8CEA06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860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>
            <a:extLst>
              <a:ext uri="{FF2B5EF4-FFF2-40B4-BE49-F238E27FC236}">
                <a16:creationId xmlns:a16="http://schemas.microsoft.com/office/drawing/2014/main" id="{B6547FB8-331D-719F-1AB1-380CBF690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RU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Повторим этимологию и орфоэпию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35ABAEA-96F4-7A71-043A-D62DB077681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42387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169</Words>
  <Application>Microsoft Office PowerPoint</Application>
  <PresentationFormat>Экран (4:3)</PresentationFormat>
  <Paragraphs>17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Стараемся писать правильно и красиво! </vt:lpstr>
      <vt:lpstr>Россия- многонациональное государство</vt:lpstr>
      <vt:lpstr>Презентация PowerPoint</vt:lpstr>
      <vt:lpstr> Повторим грамматику.  Окончания существительных множественного числа в именительном и родительном падежах. </vt:lpstr>
      <vt:lpstr>В нашем лицее учатся ребята из …</vt:lpstr>
      <vt:lpstr>Повторим этимологию и орфоэпию</vt:lpstr>
      <vt:lpstr>Повторим орфографию русского языка</vt:lpstr>
      <vt:lpstr>Выпишите по алфавиту в столбик названия 8 главных городов разных стран, указав их рядом, в скобках.  Столица моей Родины- …</vt:lpstr>
      <vt:lpstr>Повторим грамматику</vt:lpstr>
      <vt:lpstr>Применяем правила на практике</vt:lpstr>
      <vt:lpstr>Повторяем пунктуацию. Повышаем эрудицию.</vt:lpstr>
      <vt:lpstr>«Лучше гор могут быть только …» </vt:lpstr>
      <vt:lpstr>Повторим орфографию</vt:lpstr>
      <vt:lpstr>Реки- природное достояние народа</vt:lpstr>
      <vt:lpstr>Познакомимся с этимологией гидронимов*  Гидроним (от греч. ὕδωρ, гидро, "вода" и ὄνομα, онома, "имя") - тип топонима, обозначающий собственное название водоёма. К гидронимам относятся собственные названия рек и ручьев, озер и прудов, болот, морей и океанов. </vt:lpstr>
      <vt:lpstr>Презентация PowerPoint</vt:lpstr>
      <vt:lpstr>Перифразы и их использование для заголовка статьи.</vt:lpstr>
      <vt:lpstr>Домашнее задание</vt:lpstr>
      <vt:lpstr>Газета «Мы разные, но мы вместе» ждёт вашей статьи!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Алефтина Арлова</dc:creator>
  <cp:lastModifiedBy>Алефтина Арлова</cp:lastModifiedBy>
  <cp:revision>1</cp:revision>
  <dcterms:created xsi:type="dcterms:W3CDTF">2023-04-18T16:56:20Z</dcterms:created>
  <dcterms:modified xsi:type="dcterms:W3CDTF">2023-04-18T16:56:20Z</dcterms:modified>
</cp:coreProperties>
</file>