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396" r:id="rId4"/>
    <p:sldId id="283" r:id="rId5"/>
    <p:sldId id="404" r:id="rId6"/>
    <p:sldId id="301" r:id="rId7"/>
    <p:sldId id="266" r:id="rId8"/>
    <p:sldId id="302" r:id="rId9"/>
    <p:sldId id="271" r:id="rId10"/>
    <p:sldId id="405" r:id="rId11"/>
    <p:sldId id="269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874"/>
    <a:srgbClr val="FF3300"/>
    <a:srgbClr val="FF9933"/>
    <a:srgbClr val="003399"/>
    <a:srgbClr val="CC00CC"/>
    <a:srgbClr val="6600CC"/>
    <a:srgbClr val="008080"/>
    <a:srgbClr val="9999FF"/>
    <a:srgbClr val="233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7225E-19DA-4A65-939C-D9B32B0ECC1B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9D829885-8EA8-4156-9699-374237D0C6C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>
              <a:ln/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Субъект / родительская общественность</a:t>
          </a:r>
        </a:p>
      </dgm:t>
    </dgm:pt>
    <dgm:pt modelId="{40D057E6-3B5C-4492-9394-3718594455AD}" type="parTrans" cxnId="{99CC0A66-9850-4BA2-AA7F-AEE3B021FC53}">
      <dgm:prSet/>
      <dgm:spPr/>
      <dgm:t>
        <a:bodyPr/>
        <a:lstStyle/>
        <a:p>
          <a:endParaRPr lang="ru-RU" sz="1600"/>
        </a:p>
      </dgm:t>
    </dgm:pt>
    <dgm:pt modelId="{ADD13EC3-2447-4859-8BB3-2AF878FD7F98}" type="sibTrans" cxnId="{99CC0A66-9850-4BA2-AA7F-AEE3B021FC53}">
      <dgm:prSet/>
      <dgm:spPr/>
      <dgm:t>
        <a:bodyPr/>
        <a:lstStyle/>
        <a:p>
          <a:endParaRPr lang="ru-RU" sz="1600"/>
        </a:p>
      </dgm:t>
    </dgm:pt>
    <dgm:pt modelId="{A792EAB7-1657-4532-A900-4E458AEB7B2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>
              <a:ln/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Детский сад 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>
              <a:ln/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уровень ДО</a:t>
          </a:r>
          <a:endParaRPr kumimoji="0" lang="ru-RU" altLang="ru-RU" sz="1600" b="1" i="0" u="none" strike="noStrike" cap="none" normalizeH="0" baseline="0" dirty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  <a:cs typeface="Arial" charset="0"/>
          </a:endParaRPr>
        </a:p>
      </dgm:t>
    </dgm:pt>
    <dgm:pt modelId="{0F866F3E-35D8-46EA-9E35-DE877ACFA13D}" type="parTrans" cxnId="{D9EC66A5-5AE5-46D3-A755-94F4B06123C5}">
      <dgm:prSet/>
      <dgm:spPr/>
      <dgm:t>
        <a:bodyPr/>
        <a:lstStyle/>
        <a:p>
          <a:endParaRPr lang="ru-RU" sz="1600"/>
        </a:p>
      </dgm:t>
    </dgm:pt>
    <dgm:pt modelId="{E45F83AA-50C5-4972-8BB8-DE2126E8F0FD}" type="sibTrans" cxnId="{D9EC66A5-5AE5-46D3-A755-94F4B06123C5}">
      <dgm:prSet/>
      <dgm:spPr/>
      <dgm:t>
        <a:bodyPr/>
        <a:lstStyle/>
        <a:p>
          <a:endParaRPr lang="ru-RU" sz="1600"/>
        </a:p>
      </dgm:t>
    </dgm:pt>
    <dgm:pt modelId="{EE233D68-EFCA-47E0-80ED-6AC96560830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>
            <a:ln/>
            <a:solidFill>
              <a:srgbClr val="008080"/>
            </a:solidFill>
            <a:effectLst>
              <a:outerShdw blurRad="38100" dist="38100" dir="2700000" algn="tl">
                <a:srgbClr val="C0C0C0"/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>
            <a:ln/>
            <a:solidFill>
              <a:srgbClr val="008080"/>
            </a:solidFill>
            <a:effectLst>
              <a:outerShdw blurRad="38100" dist="38100" dir="2700000" algn="tl">
                <a:srgbClr val="C0C0C0"/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cap="none" normalizeH="0" baseline="0" dirty="0">
              <a:ln/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Коммерческие,  частные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cap="none" normalizeH="0" baseline="0" dirty="0">
              <a:ln/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организации,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cap="none" normalizeH="0" baseline="0" dirty="0">
              <a:ln/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бизнес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cap="none" normalizeH="0" baseline="0" dirty="0">
            <a:ln/>
            <a:solidFill>
              <a:srgbClr val="00808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cap="none" normalizeH="0" baseline="0" dirty="0">
            <a:ln/>
            <a:solidFill>
              <a:srgbClr val="008080"/>
            </a:solidFill>
            <a:effectLst/>
            <a:latin typeface="Arial" charset="0"/>
            <a:cs typeface="Arial" charset="0"/>
          </a:endParaRPr>
        </a:p>
      </dgm:t>
    </dgm:pt>
    <dgm:pt modelId="{D079186C-E3CE-4039-8CEE-44BF1901DF7D}" type="parTrans" cxnId="{213D5B47-12A3-4D78-A72D-0BF03A4023F1}">
      <dgm:prSet/>
      <dgm:spPr/>
      <dgm:t>
        <a:bodyPr/>
        <a:lstStyle/>
        <a:p>
          <a:endParaRPr lang="ru-RU" sz="1600"/>
        </a:p>
      </dgm:t>
    </dgm:pt>
    <dgm:pt modelId="{71ACAAF8-5A89-4EA0-808B-33809F17ED83}" type="sibTrans" cxnId="{213D5B47-12A3-4D78-A72D-0BF03A4023F1}">
      <dgm:prSet/>
      <dgm:spPr/>
      <dgm:t>
        <a:bodyPr/>
        <a:lstStyle/>
        <a:p>
          <a:endParaRPr lang="ru-RU" sz="1600"/>
        </a:p>
      </dgm:t>
    </dgm:pt>
    <dgm:pt modelId="{61670FF5-E5CA-4FC1-B917-DD800D40937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cap="none" normalizeH="0" baseline="0" dirty="0">
              <a:ln/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Общественные организации,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cap="none" normalizeH="0" baseline="0" dirty="0">
              <a:ln/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некоммерческие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cap="none" normalizeH="0" baseline="0" dirty="0">
              <a:ln/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негосударственные структуры (НКО) 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sng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D0F1AA69-424B-400A-BD55-ADD0C006082D}" type="parTrans" cxnId="{DCF31F6C-D9DD-4610-8ECF-AF169B2B2C94}">
      <dgm:prSet/>
      <dgm:spPr/>
      <dgm:t>
        <a:bodyPr/>
        <a:lstStyle/>
        <a:p>
          <a:endParaRPr lang="ru-RU" sz="1600"/>
        </a:p>
      </dgm:t>
    </dgm:pt>
    <dgm:pt modelId="{7F1B9315-53D3-4FA1-8DFA-3646D95D5494}" type="sibTrans" cxnId="{DCF31F6C-D9DD-4610-8ECF-AF169B2B2C94}">
      <dgm:prSet/>
      <dgm:spPr/>
      <dgm:t>
        <a:bodyPr/>
        <a:lstStyle/>
        <a:p>
          <a:endParaRPr lang="ru-RU" sz="1600"/>
        </a:p>
      </dgm:t>
    </dgm:pt>
    <dgm:pt modelId="{51692AC7-46F9-4D45-B292-4B32463525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cap="none" normalizeH="0" baseline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Государственные учреждения и организации, предприятия</a:t>
          </a:r>
          <a:endParaRPr kumimoji="0" lang="ru-RU" altLang="ru-RU" sz="1600" b="1" i="0" u="sng" strike="noStrike" cap="none" normalizeH="0" baseline="0" dirty="0">
            <a:ln/>
            <a:solidFill>
              <a:srgbClr val="002060"/>
            </a:solidFill>
            <a:effectLst/>
            <a:latin typeface="Arial" charset="0"/>
            <a:cs typeface="Arial" charset="0"/>
          </a:endParaRPr>
        </a:p>
      </dgm:t>
    </dgm:pt>
    <dgm:pt modelId="{B5BF02BE-6711-4F1B-B03D-8AC76CE52925}" type="parTrans" cxnId="{0B54EA91-51AD-4369-9D88-ED6277CE5312}">
      <dgm:prSet/>
      <dgm:spPr/>
      <dgm:t>
        <a:bodyPr/>
        <a:lstStyle/>
        <a:p>
          <a:endParaRPr lang="ru-RU" sz="1600"/>
        </a:p>
      </dgm:t>
    </dgm:pt>
    <dgm:pt modelId="{9A122681-F192-4EAB-89AE-1381DC20A823}" type="sibTrans" cxnId="{0B54EA91-51AD-4369-9D88-ED6277CE5312}">
      <dgm:prSet/>
      <dgm:spPr/>
      <dgm:t>
        <a:bodyPr/>
        <a:lstStyle/>
        <a:p>
          <a:endParaRPr lang="ru-RU" sz="1600"/>
        </a:p>
      </dgm:t>
    </dgm:pt>
    <dgm:pt modelId="{29CD55EB-B690-4882-90DB-B0C6930335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Учреждения дополнительного образования</a:t>
          </a:r>
        </a:p>
      </dgm:t>
    </dgm:pt>
    <dgm:pt modelId="{46BB9BC0-1D5B-41D5-A3CE-D77F529008A3}" type="parTrans" cxnId="{092FCC0D-1DD1-4FEC-AA07-868F2AF67B60}">
      <dgm:prSet/>
      <dgm:spPr/>
      <dgm:t>
        <a:bodyPr/>
        <a:lstStyle/>
        <a:p>
          <a:endParaRPr lang="ru-RU" sz="1600"/>
        </a:p>
      </dgm:t>
    </dgm:pt>
    <dgm:pt modelId="{CF4D5F5B-93F2-4A7C-93E6-62A8E369C0F9}" type="sibTrans" cxnId="{092FCC0D-1DD1-4FEC-AA07-868F2AF67B60}">
      <dgm:prSet/>
      <dgm:spPr/>
      <dgm:t>
        <a:bodyPr/>
        <a:lstStyle/>
        <a:p>
          <a:endParaRPr lang="ru-RU" sz="1600"/>
        </a:p>
      </dgm:t>
    </dgm:pt>
    <dgm:pt modelId="{4755F613-A941-4CA3-ABDB-169BE1FDB9B1}" type="pres">
      <dgm:prSet presAssocID="{11B7225E-19DA-4A65-939C-D9B32B0ECC1B}" presName="compositeShape" presStyleCnt="0">
        <dgm:presLayoutVars>
          <dgm:chMax val="7"/>
          <dgm:dir/>
          <dgm:resizeHandles val="exact"/>
        </dgm:presLayoutVars>
      </dgm:prSet>
      <dgm:spPr/>
    </dgm:pt>
    <dgm:pt modelId="{87544C54-F5CB-4AFF-8F06-3EE1ECBB1D24}" type="pres">
      <dgm:prSet presAssocID="{9D829885-8EA8-4156-9699-374237D0C6C3}" presName="circ1" presStyleLbl="vennNode1" presStyleIdx="0" presStyleCnt="6"/>
      <dgm:spPr/>
    </dgm:pt>
    <dgm:pt modelId="{EFCD4420-4FE7-48FB-918E-8033BB8B9A48}" type="pres">
      <dgm:prSet presAssocID="{9D829885-8EA8-4156-9699-374237D0C6C3}" presName="circ1Tx" presStyleLbl="revTx" presStyleIdx="0" presStyleCnt="0" custScaleX="109679" custScaleY="115720" custLinFactX="22418" custLinFactY="100000" custLinFactNeighborX="100000" custLinFactNeighborY="164237">
        <dgm:presLayoutVars>
          <dgm:chMax val="0"/>
          <dgm:chPref val="0"/>
          <dgm:bulletEnabled val="1"/>
        </dgm:presLayoutVars>
      </dgm:prSet>
      <dgm:spPr/>
    </dgm:pt>
    <dgm:pt modelId="{ACD14F51-9FA4-4B60-A967-38FD633E9577}" type="pres">
      <dgm:prSet presAssocID="{A792EAB7-1657-4532-A900-4E458AEB7B26}" presName="circ2" presStyleLbl="vennNode1" presStyleIdx="1" presStyleCnt="6"/>
      <dgm:spPr/>
    </dgm:pt>
    <dgm:pt modelId="{4E4720C8-19AE-44C3-B996-C3A5D429267E}" type="pres">
      <dgm:prSet presAssocID="{A792EAB7-1657-4532-A900-4E458AEB7B26}" presName="circ2Tx" presStyleLbl="revTx" presStyleIdx="0" presStyleCnt="0" custAng="10800000" custFlipVert="1" custScaleX="97500" custScaleY="71620" custLinFactX="-25757" custLinFactNeighborX="-100000" custLinFactNeighborY="-72677">
        <dgm:presLayoutVars>
          <dgm:chMax val="0"/>
          <dgm:chPref val="0"/>
          <dgm:bulletEnabled val="1"/>
        </dgm:presLayoutVars>
      </dgm:prSet>
      <dgm:spPr/>
    </dgm:pt>
    <dgm:pt modelId="{5A3B3359-EEAE-459C-92EB-4B32F29E33AA}" type="pres">
      <dgm:prSet presAssocID="{EE233D68-EFCA-47E0-80ED-6AC96560830A}" presName="circ3" presStyleLbl="vennNode1" presStyleIdx="2" presStyleCnt="6"/>
      <dgm:spPr/>
    </dgm:pt>
    <dgm:pt modelId="{F1B076CE-68EC-4308-A7ED-EEF74C664825}" type="pres">
      <dgm:prSet presAssocID="{EE233D68-EFCA-47E0-80ED-6AC96560830A}" presName="circ3Tx" presStyleLbl="revTx" presStyleIdx="0" presStyleCnt="0" custLinFactX="-27328" custLinFactNeighborX="-100000" custLinFactNeighborY="90132">
        <dgm:presLayoutVars>
          <dgm:chMax val="0"/>
          <dgm:chPref val="0"/>
          <dgm:bulletEnabled val="1"/>
        </dgm:presLayoutVars>
      </dgm:prSet>
      <dgm:spPr/>
    </dgm:pt>
    <dgm:pt modelId="{5D5FCAF0-BA21-4107-8053-E18EB35E08BD}" type="pres">
      <dgm:prSet presAssocID="{61670FF5-E5CA-4FC1-B917-DD800D409376}" presName="circ4" presStyleLbl="vennNode1" presStyleIdx="3" presStyleCnt="6"/>
      <dgm:spPr/>
    </dgm:pt>
    <dgm:pt modelId="{4BB15A44-A4EF-478D-B3BB-BAED930D9146}" type="pres">
      <dgm:prSet presAssocID="{61670FF5-E5CA-4FC1-B917-DD800D409376}" presName="circ4Tx" presStyleLbl="revTx" presStyleIdx="0" presStyleCnt="0" custScaleX="111528" custScaleY="140566" custLinFactX="23603" custLinFactY="-100000" custLinFactNeighborX="100000" custLinFactNeighborY="-183349">
        <dgm:presLayoutVars>
          <dgm:chMax val="0"/>
          <dgm:chPref val="0"/>
          <dgm:bulletEnabled val="1"/>
        </dgm:presLayoutVars>
      </dgm:prSet>
      <dgm:spPr/>
    </dgm:pt>
    <dgm:pt modelId="{517355CF-55F0-4EC2-ACB7-6E5B5288FA25}" type="pres">
      <dgm:prSet presAssocID="{51692AC7-46F9-4D45-B292-4B3246352544}" presName="circ5" presStyleLbl="vennNode1" presStyleIdx="4" presStyleCnt="6"/>
      <dgm:spPr/>
    </dgm:pt>
    <dgm:pt modelId="{FA941F40-B5C2-400E-B9F9-D2AE9094E3A5}" type="pres">
      <dgm:prSet presAssocID="{51692AC7-46F9-4D45-B292-4B3246352544}" presName="circ5Tx" presStyleLbl="revTx" presStyleIdx="0" presStyleCnt="0" custLinFactNeighborX="-3608" custLinFactNeighborY="-32975">
        <dgm:presLayoutVars>
          <dgm:chMax val="0"/>
          <dgm:chPref val="0"/>
          <dgm:bulletEnabled val="1"/>
        </dgm:presLayoutVars>
      </dgm:prSet>
      <dgm:spPr/>
    </dgm:pt>
    <dgm:pt modelId="{96C0000E-5C5E-4800-9097-0B50D4F302DB}" type="pres">
      <dgm:prSet presAssocID="{29CD55EB-B690-4882-90DB-B0C6930335E3}" presName="circ6" presStyleLbl="vennNode1" presStyleIdx="5" presStyleCnt="6"/>
      <dgm:spPr/>
    </dgm:pt>
    <dgm:pt modelId="{6F695CF8-701B-40F9-88BF-98EE1EEC2080}" type="pres">
      <dgm:prSet presAssocID="{29CD55EB-B690-4882-90DB-B0C6930335E3}" presName="circ6Tx" presStyleLbl="revTx" presStyleIdx="0" presStyleCnt="0" custLinFactNeighborX="-8476" custLinFactNeighborY="-47193">
        <dgm:presLayoutVars>
          <dgm:chMax val="0"/>
          <dgm:chPref val="0"/>
          <dgm:bulletEnabled val="1"/>
        </dgm:presLayoutVars>
      </dgm:prSet>
      <dgm:spPr/>
    </dgm:pt>
  </dgm:ptLst>
  <dgm:cxnLst>
    <dgm:cxn modelId="{B9149408-C307-4906-8EB9-E49303421AAF}" type="presOf" srcId="{29CD55EB-B690-4882-90DB-B0C6930335E3}" destId="{6F695CF8-701B-40F9-88BF-98EE1EEC2080}" srcOrd="0" destOrd="0" presId="urn:microsoft.com/office/officeart/2005/8/layout/venn1"/>
    <dgm:cxn modelId="{092FCC0D-1DD1-4FEC-AA07-868F2AF67B60}" srcId="{11B7225E-19DA-4A65-939C-D9B32B0ECC1B}" destId="{29CD55EB-B690-4882-90DB-B0C6930335E3}" srcOrd="5" destOrd="0" parTransId="{46BB9BC0-1D5B-41D5-A3CE-D77F529008A3}" sibTransId="{CF4D5F5B-93F2-4A7C-93E6-62A8E369C0F9}"/>
    <dgm:cxn modelId="{99CC0A66-9850-4BA2-AA7F-AEE3B021FC53}" srcId="{11B7225E-19DA-4A65-939C-D9B32B0ECC1B}" destId="{9D829885-8EA8-4156-9699-374237D0C6C3}" srcOrd="0" destOrd="0" parTransId="{40D057E6-3B5C-4492-9394-3718594455AD}" sibTransId="{ADD13EC3-2447-4859-8BB3-2AF878FD7F98}"/>
    <dgm:cxn modelId="{213D5B47-12A3-4D78-A72D-0BF03A4023F1}" srcId="{11B7225E-19DA-4A65-939C-D9B32B0ECC1B}" destId="{EE233D68-EFCA-47E0-80ED-6AC96560830A}" srcOrd="2" destOrd="0" parTransId="{D079186C-E3CE-4039-8CEE-44BF1901DF7D}" sibTransId="{71ACAAF8-5A89-4EA0-808B-33809F17ED83}"/>
    <dgm:cxn modelId="{DCF31F6C-D9DD-4610-8ECF-AF169B2B2C94}" srcId="{11B7225E-19DA-4A65-939C-D9B32B0ECC1B}" destId="{61670FF5-E5CA-4FC1-B917-DD800D409376}" srcOrd="3" destOrd="0" parTransId="{D0F1AA69-424B-400A-BD55-ADD0C006082D}" sibTransId="{7F1B9315-53D3-4FA1-8DFA-3646D95D5494}"/>
    <dgm:cxn modelId="{F4613B50-1ED9-468D-8E4D-EF79A7C649DA}" type="presOf" srcId="{51692AC7-46F9-4D45-B292-4B3246352544}" destId="{FA941F40-B5C2-400E-B9F9-D2AE9094E3A5}" srcOrd="0" destOrd="0" presId="urn:microsoft.com/office/officeart/2005/8/layout/venn1"/>
    <dgm:cxn modelId="{7FC74D77-2866-402E-A0AE-EA04196316AD}" type="presOf" srcId="{11B7225E-19DA-4A65-939C-D9B32B0ECC1B}" destId="{4755F613-A941-4CA3-ABDB-169BE1FDB9B1}" srcOrd="0" destOrd="0" presId="urn:microsoft.com/office/officeart/2005/8/layout/venn1"/>
    <dgm:cxn modelId="{E89F5379-B0BB-4036-82C5-42FAD1D8D30B}" type="presOf" srcId="{9D829885-8EA8-4156-9699-374237D0C6C3}" destId="{EFCD4420-4FE7-48FB-918E-8033BB8B9A48}" srcOrd="0" destOrd="0" presId="urn:microsoft.com/office/officeart/2005/8/layout/venn1"/>
    <dgm:cxn modelId="{0B54EA91-51AD-4369-9D88-ED6277CE5312}" srcId="{11B7225E-19DA-4A65-939C-D9B32B0ECC1B}" destId="{51692AC7-46F9-4D45-B292-4B3246352544}" srcOrd="4" destOrd="0" parTransId="{B5BF02BE-6711-4F1B-B03D-8AC76CE52925}" sibTransId="{9A122681-F192-4EAB-89AE-1381DC20A823}"/>
    <dgm:cxn modelId="{D9EC66A5-5AE5-46D3-A755-94F4B06123C5}" srcId="{11B7225E-19DA-4A65-939C-D9B32B0ECC1B}" destId="{A792EAB7-1657-4532-A900-4E458AEB7B26}" srcOrd="1" destOrd="0" parTransId="{0F866F3E-35D8-46EA-9E35-DE877ACFA13D}" sibTransId="{E45F83AA-50C5-4972-8BB8-DE2126E8F0FD}"/>
    <dgm:cxn modelId="{767D74B6-50AB-4731-AA95-BE9C8E2E8EF2}" type="presOf" srcId="{EE233D68-EFCA-47E0-80ED-6AC96560830A}" destId="{F1B076CE-68EC-4308-A7ED-EEF74C664825}" srcOrd="0" destOrd="0" presId="urn:microsoft.com/office/officeart/2005/8/layout/venn1"/>
    <dgm:cxn modelId="{CA3563EB-8A10-4451-AAC0-C30090665F89}" type="presOf" srcId="{61670FF5-E5CA-4FC1-B917-DD800D409376}" destId="{4BB15A44-A4EF-478D-B3BB-BAED930D9146}" srcOrd="0" destOrd="0" presId="urn:microsoft.com/office/officeart/2005/8/layout/venn1"/>
    <dgm:cxn modelId="{C45C45EB-191B-4107-A318-6DE2D4FDA6D8}" type="presOf" srcId="{A792EAB7-1657-4532-A900-4E458AEB7B26}" destId="{4E4720C8-19AE-44C3-B996-C3A5D429267E}" srcOrd="0" destOrd="0" presId="urn:microsoft.com/office/officeart/2005/8/layout/venn1"/>
    <dgm:cxn modelId="{1BEFBA80-1890-4ACD-A995-76DAF32BAACF}" type="presParOf" srcId="{4755F613-A941-4CA3-ABDB-169BE1FDB9B1}" destId="{87544C54-F5CB-4AFF-8F06-3EE1ECBB1D24}" srcOrd="0" destOrd="0" presId="urn:microsoft.com/office/officeart/2005/8/layout/venn1"/>
    <dgm:cxn modelId="{A7445C24-228D-4EE5-8783-AB9FA844F08F}" type="presParOf" srcId="{4755F613-A941-4CA3-ABDB-169BE1FDB9B1}" destId="{EFCD4420-4FE7-48FB-918E-8033BB8B9A48}" srcOrd="1" destOrd="0" presId="urn:microsoft.com/office/officeart/2005/8/layout/venn1"/>
    <dgm:cxn modelId="{61704BF1-FFDB-4FE0-8A15-4CC437834679}" type="presParOf" srcId="{4755F613-A941-4CA3-ABDB-169BE1FDB9B1}" destId="{ACD14F51-9FA4-4B60-A967-38FD633E9577}" srcOrd="2" destOrd="0" presId="urn:microsoft.com/office/officeart/2005/8/layout/venn1"/>
    <dgm:cxn modelId="{C251F5AF-EEF9-4BF2-9F3D-C1F5C93B64BB}" type="presParOf" srcId="{4755F613-A941-4CA3-ABDB-169BE1FDB9B1}" destId="{4E4720C8-19AE-44C3-B996-C3A5D429267E}" srcOrd="3" destOrd="0" presId="urn:microsoft.com/office/officeart/2005/8/layout/venn1"/>
    <dgm:cxn modelId="{72C5E8A3-20C2-4967-8426-BC24746E6E7A}" type="presParOf" srcId="{4755F613-A941-4CA3-ABDB-169BE1FDB9B1}" destId="{5A3B3359-EEAE-459C-92EB-4B32F29E33AA}" srcOrd="4" destOrd="0" presId="urn:microsoft.com/office/officeart/2005/8/layout/venn1"/>
    <dgm:cxn modelId="{4BB620BB-FF3F-4001-B7CD-238223AC4B3C}" type="presParOf" srcId="{4755F613-A941-4CA3-ABDB-169BE1FDB9B1}" destId="{F1B076CE-68EC-4308-A7ED-EEF74C664825}" srcOrd="5" destOrd="0" presId="urn:microsoft.com/office/officeart/2005/8/layout/venn1"/>
    <dgm:cxn modelId="{58BFED48-D856-44D8-B157-EA541419F474}" type="presParOf" srcId="{4755F613-A941-4CA3-ABDB-169BE1FDB9B1}" destId="{5D5FCAF0-BA21-4107-8053-E18EB35E08BD}" srcOrd="6" destOrd="0" presId="urn:microsoft.com/office/officeart/2005/8/layout/venn1"/>
    <dgm:cxn modelId="{6CE2116C-85C0-4780-AEB0-1F71252A4BCE}" type="presParOf" srcId="{4755F613-A941-4CA3-ABDB-169BE1FDB9B1}" destId="{4BB15A44-A4EF-478D-B3BB-BAED930D9146}" srcOrd="7" destOrd="0" presId="urn:microsoft.com/office/officeart/2005/8/layout/venn1"/>
    <dgm:cxn modelId="{1A099D82-A3C1-4282-96D3-D2AB9C03280D}" type="presParOf" srcId="{4755F613-A941-4CA3-ABDB-169BE1FDB9B1}" destId="{517355CF-55F0-4EC2-ACB7-6E5B5288FA25}" srcOrd="8" destOrd="0" presId="urn:microsoft.com/office/officeart/2005/8/layout/venn1"/>
    <dgm:cxn modelId="{4823472C-3487-4E92-82F3-7E460E893C33}" type="presParOf" srcId="{4755F613-A941-4CA3-ABDB-169BE1FDB9B1}" destId="{FA941F40-B5C2-400E-B9F9-D2AE9094E3A5}" srcOrd="9" destOrd="0" presId="urn:microsoft.com/office/officeart/2005/8/layout/venn1"/>
    <dgm:cxn modelId="{D4DB0983-13F6-44E7-A786-8F810BCC9529}" type="presParOf" srcId="{4755F613-A941-4CA3-ABDB-169BE1FDB9B1}" destId="{96C0000E-5C5E-4800-9097-0B50D4F302DB}" srcOrd="10" destOrd="0" presId="urn:microsoft.com/office/officeart/2005/8/layout/venn1"/>
    <dgm:cxn modelId="{819FEF3B-D917-4353-9DF5-50EF5F64F562}" type="presParOf" srcId="{4755F613-A941-4CA3-ABDB-169BE1FDB9B1}" destId="{6F695CF8-701B-40F9-88BF-98EE1EEC2080}" srcOrd="11" destOrd="0" presId="urn:microsoft.com/office/officeart/2005/8/layout/venn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BF614-BC0C-41D2-B0D2-75C9B0F80E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4D62AAA2-9F20-4C11-9A3E-19C6F5BA46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4EC7182-2CCB-4E56-950C-21146BF4D3D9}" type="parTrans" cxnId="{AA873DAE-CE97-4696-B9A7-88D54AAD481D}">
      <dgm:prSet/>
      <dgm:spPr/>
      <dgm:t>
        <a:bodyPr/>
        <a:lstStyle/>
        <a:p>
          <a:endParaRPr lang="ru-RU"/>
        </a:p>
      </dgm:t>
    </dgm:pt>
    <dgm:pt modelId="{BF1EC2F4-5245-4F48-834D-7A925BE03AE7}" type="sibTrans" cxnId="{AA873DAE-CE97-4696-B9A7-88D54AAD481D}">
      <dgm:prSet/>
      <dgm:spPr/>
      <dgm:t>
        <a:bodyPr/>
        <a:lstStyle/>
        <a:p>
          <a:endParaRPr lang="ru-RU"/>
        </a:p>
      </dgm:t>
    </dgm:pt>
    <dgm:pt modelId="{235BCBDF-566E-4C60-9A2B-AB3312848F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520AAF8-24D2-4E56-9450-8822A091E1FF}" type="parTrans" cxnId="{014417A4-17FC-4532-811B-16277F618FAE}">
      <dgm:prSet/>
      <dgm:spPr/>
      <dgm:t>
        <a:bodyPr/>
        <a:lstStyle/>
        <a:p>
          <a:endParaRPr lang="ru-RU"/>
        </a:p>
      </dgm:t>
    </dgm:pt>
    <dgm:pt modelId="{7D9C5151-3CDD-4A9C-83FA-979F97CB20BC}" type="sibTrans" cxnId="{014417A4-17FC-4532-811B-16277F618FAE}">
      <dgm:prSet/>
      <dgm:spPr/>
      <dgm:t>
        <a:bodyPr/>
        <a:lstStyle/>
        <a:p>
          <a:endParaRPr lang="ru-RU"/>
        </a:p>
      </dgm:t>
    </dgm:pt>
    <dgm:pt modelId="{EA682110-EA56-4C8D-BE75-66EA1FBA7E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435DDEA-E32C-4DBD-9989-5ADD44434A74}" type="parTrans" cxnId="{7AC76646-AE53-4EC9-9A6B-5E36C2AB9610}">
      <dgm:prSet/>
      <dgm:spPr/>
      <dgm:t>
        <a:bodyPr/>
        <a:lstStyle/>
        <a:p>
          <a:endParaRPr lang="ru-RU"/>
        </a:p>
      </dgm:t>
    </dgm:pt>
    <dgm:pt modelId="{013E829B-DDF1-42AF-9C94-713D084A1055}" type="sibTrans" cxnId="{7AC76646-AE53-4EC9-9A6B-5E36C2AB9610}">
      <dgm:prSet/>
      <dgm:spPr/>
      <dgm:t>
        <a:bodyPr/>
        <a:lstStyle/>
        <a:p>
          <a:endParaRPr lang="ru-RU"/>
        </a:p>
      </dgm:t>
    </dgm:pt>
    <dgm:pt modelId="{8BD612BD-48E2-40AB-A08F-1855A9E1D0C8}" type="pres">
      <dgm:prSet presAssocID="{1B0BF614-BC0C-41D2-B0D2-75C9B0F80EFB}" presName="compositeShape" presStyleCnt="0">
        <dgm:presLayoutVars>
          <dgm:chMax val="7"/>
          <dgm:dir/>
          <dgm:resizeHandles val="exact"/>
        </dgm:presLayoutVars>
      </dgm:prSet>
      <dgm:spPr/>
    </dgm:pt>
    <dgm:pt modelId="{5AF7A165-5C96-45DE-B11F-9EFB94DF3AF9}" type="pres">
      <dgm:prSet presAssocID="{4D62AAA2-9F20-4C11-9A3E-19C6F5BA46DC}" presName="circ1" presStyleLbl="vennNode1" presStyleIdx="0" presStyleCnt="3" custLinFactNeighborX="-1939" custLinFactNeighborY="-11087"/>
      <dgm:spPr/>
    </dgm:pt>
    <dgm:pt modelId="{3A69B4AE-3AFE-42FD-B8D9-6D7B0E958B43}" type="pres">
      <dgm:prSet presAssocID="{4D62AAA2-9F20-4C11-9A3E-19C6F5BA46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887AC1-0961-4AE1-BCD1-B3FAD6BA3EDF}" type="pres">
      <dgm:prSet presAssocID="{235BCBDF-566E-4C60-9A2B-AB3312848F0B}" presName="circ2" presStyleLbl="vennNode1" presStyleIdx="1" presStyleCnt="3"/>
      <dgm:spPr/>
    </dgm:pt>
    <dgm:pt modelId="{09EE3896-6384-4B37-8EE8-3A642704F1D2}" type="pres">
      <dgm:prSet presAssocID="{235BCBDF-566E-4C60-9A2B-AB3312848F0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08F5E13-F0C6-482A-9ECD-4EE497553D22}" type="pres">
      <dgm:prSet presAssocID="{EA682110-EA56-4C8D-BE75-66EA1FBA7E81}" presName="circ3" presStyleLbl="vennNode1" presStyleIdx="2" presStyleCnt="3" custLinFactNeighborY="-1831"/>
      <dgm:spPr/>
    </dgm:pt>
    <dgm:pt modelId="{5D782742-7657-45CC-92A0-F1E3370E1881}" type="pres">
      <dgm:prSet presAssocID="{EA682110-EA56-4C8D-BE75-66EA1FBA7E8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93D2F16-3C32-484A-90E0-BCA77D612F4E}" type="presOf" srcId="{1B0BF614-BC0C-41D2-B0D2-75C9B0F80EFB}" destId="{8BD612BD-48E2-40AB-A08F-1855A9E1D0C8}" srcOrd="0" destOrd="0" presId="urn:microsoft.com/office/officeart/2005/8/layout/venn1"/>
    <dgm:cxn modelId="{6ECC4B2C-8BDA-4597-AF8A-9AB2C9379FB9}" type="presOf" srcId="{4D62AAA2-9F20-4C11-9A3E-19C6F5BA46DC}" destId="{3A69B4AE-3AFE-42FD-B8D9-6D7B0E958B43}" srcOrd="1" destOrd="0" presId="urn:microsoft.com/office/officeart/2005/8/layout/venn1"/>
    <dgm:cxn modelId="{6609FD2F-0F82-4DB4-BFB5-2865F9373D9A}" type="presOf" srcId="{EA682110-EA56-4C8D-BE75-66EA1FBA7E81}" destId="{5D782742-7657-45CC-92A0-F1E3370E1881}" srcOrd="1" destOrd="0" presId="urn:microsoft.com/office/officeart/2005/8/layout/venn1"/>
    <dgm:cxn modelId="{6C9E253A-6CBC-4812-829E-7428023DE96B}" type="presOf" srcId="{235BCBDF-566E-4C60-9A2B-AB3312848F0B}" destId="{09EE3896-6384-4B37-8EE8-3A642704F1D2}" srcOrd="1" destOrd="0" presId="urn:microsoft.com/office/officeart/2005/8/layout/venn1"/>
    <dgm:cxn modelId="{E565685C-7D76-4C06-9209-C5AE79281DAB}" type="presOf" srcId="{EA682110-EA56-4C8D-BE75-66EA1FBA7E81}" destId="{C08F5E13-F0C6-482A-9ECD-4EE497553D22}" srcOrd="0" destOrd="0" presId="urn:microsoft.com/office/officeart/2005/8/layout/venn1"/>
    <dgm:cxn modelId="{7AC76646-AE53-4EC9-9A6B-5E36C2AB9610}" srcId="{1B0BF614-BC0C-41D2-B0D2-75C9B0F80EFB}" destId="{EA682110-EA56-4C8D-BE75-66EA1FBA7E81}" srcOrd="2" destOrd="0" parTransId="{5435DDEA-E32C-4DBD-9989-5ADD44434A74}" sibTransId="{013E829B-DDF1-42AF-9C94-713D084A1055}"/>
    <dgm:cxn modelId="{3039F088-ABB4-420A-91EC-9EA366B3C066}" type="presOf" srcId="{235BCBDF-566E-4C60-9A2B-AB3312848F0B}" destId="{5F887AC1-0961-4AE1-BCD1-B3FAD6BA3EDF}" srcOrd="0" destOrd="0" presId="urn:microsoft.com/office/officeart/2005/8/layout/venn1"/>
    <dgm:cxn modelId="{014417A4-17FC-4532-811B-16277F618FAE}" srcId="{1B0BF614-BC0C-41D2-B0D2-75C9B0F80EFB}" destId="{235BCBDF-566E-4C60-9A2B-AB3312848F0B}" srcOrd="1" destOrd="0" parTransId="{5520AAF8-24D2-4E56-9450-8822A091E1FF}" sibTransId="{7D9C5151-3CDD-4A9C-83FA-979F97CB20BC}"/>
    <dgm:cxn modelId="{AA873DAE-CE97-4696-B9A7-88D54AAD481D}" srcId="{1B0BF614-BC0C-41D2-B0D2-75C9B0F80EFB}" destId="{4D62AAA2-9F20-4C11-9A3E-19C6F5BA46DC}" srcOrd="0" destOrd="0" parTransId="{84EC7182-2CCB-4E56-950C-21146BF4D3D9}" sibTransId="{BF1EC2F4-5245-4F48-834D-7A925BE03AE7}"/>
    <dgm:cxn modelId="{B1A46AC4-646A-488B-A0DE-8602996B6FBB}" type="presOf" srcId="{4D62AAA2-9F20-4C11-9A3E-19C6F5BA46DC}" destId="{5AF7A165-5C96-45DE-B11F-9EFB94DF3AF9}" srcOrd="0" destOrd="0" presId="urn:microsoft.com/office/officeart/2005/8/layout/venn1"/>
    <dgm:cxn modelId="{3292E845-4755-464A-BBC5-4A0B1F75C2B6}" type="presParOf" srcId="{8BD612BD-48E2-40AB-A08F-1855A9E1D0C8}" destId="{5AF7A165-5C96-45DE-B11F-9EFB94DF3AF9}" srcOrd="0" destOrd="0" presId="urn:microsoft.com/office/officeart/2005/8/layout/venn1"/>
    <dgm:cxn modelId="{FCBE7FD8-BE6F-435D-B2C2-4762F238797E}" type="presParOf" srcId="{8BD612BD-48E2-40AB-A08F-1855A9E1D0C8}" destId="{3A69B4AE-3AFE-42FD-B8D9-6D7B0E958B43}" srcOrd="1" destOrd="0" presId="urn:microsoft.com/office/officeart/2005/8/layout/venn1"/>
    <dgm:cxn modelId="{A02FD498-4A6B-4616-80E6-F57E7E2ECAEF}" type="presParOf" srcId="{8BD612BD-48E2-40AB-A08F-1855A9E1D0C8}" destId="{5F887AC1-0961-4AE1-BCD1-B3FAD6BA3EDF}" srcOrd="2" destOrd="0" presId="urn:microsoft.com/office/officeart/2005/8/layout/venn1"/>
    <dgm:cxn modelId="{2822A120-ADB7-4FE4-8052-8B1A6B7408A9}" type="presParOf" srcId="{8BD612BD-48E2-40AB-A08F-1855A9E1D0C8}" destId="{09EE3896-6384-4B37-8EE8-3A642704F1D2}" srcOrd="3" destOrd="0" presId="urn:microsoft.com/office/officeart/2005/8/layout/venn1"/>
    <dgm:cxn modelId="{A8500571-FCE1-4F90-B8C4-4741BA8B6969}" type="presParOf" srcId="{8BD612BD-48E2-40AB-A08F-1855A9E1D0C8}" destId="{C08F5E13-F0C6-482A-9ECD-4EE497553D22}" srcOrd="4" destOrd="0" presId="urn:microsoft.com/office/officeart/2005/8/layout/venn1"/>
    <dgm:cxn modelId="{321C696C-0976-44C7-8D4D-D32D7461E55C}" type="presParOf" srcId="{8BD612BD-48E2-40AB-A08F-1855A9E1D0C8}" destId="{5D782742-7657-45CC-92A0-F1E3370E188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2A719-4B38-4941-B69B-C9702B28F8E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CCD5CAC-F26F-49D5-8C4E-CFA310C58B90}" type="pres">
      <dgm:prSet presAssocID="{A222A719-4B38-4941-B69B-C9702B28F8E4}" presName="cycle" presStyleCnt="0">
        <dgm:presLayoutVars>
          <dgm:dir/>
          <dgm:resizeHandles val="exact"/>
        </dgm:presLayoutVars>
      </dgm:prSet>
      <dgm:spPr/>
    </dgm:pt>
  </dgm:ptLst>
  <dgm:cxnLst>
    <dgm:cxn modelId="{E1C5027D-EB7A-45F8-99B4-1DF3C8AEA985}" type="presOf" srcId="{A222A719-4B38-4941-B69B-C9702B28F8E4}" destId="{3CCD5CAC-F26F-49D5-8C4E-CFA310C58B90}" srcOrd="0" destOrd="0" presId="urn:microsoft.com/office/officeart/2005/8/layout/cycle1"/>
  </dgm:cxnLst>
  <dgm:bg/>
  <dgm:whole>
    <a:ln w="25400" cmpd="sng">
      <a:solidFill>
        <a:srgbClr val="CC00CC"/>
      </a:solidFill>
      <a:prstDash val="sysDash"/>
      <a:extLst>
        <a:ext uri="{C807C97D-BFC1-408E-A445-0C87EB9F89A2}">
          <ask:lineSketchStyleProps xmlns:ask="http://schemas.microsoft.com/office/drawing/2018/sketchyshapes">
            <ask:type>
              <ask:lineSketchScribble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F9E8B2-3E64-4339-B645-D02CF7C107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17A05A-B902-4621-8D72-DFD536B49E5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1. ДОГОВОР / СОГЛАШЕНИЕ СТОРОН</a:t>
          </a:r>
          <a:endParaRPr lang="en-US"/>
        </a:p>
      </dgm:t>
    </dgm:pt>
    <dgm:pt modelId="{2D30DEAC-2715-4FA0-AEB1-1603C9E0D2E3}" type="parTrans" cxnId="{54D09E67-C78C-4C07-BDA1-4F2EB6275B1C}">
      <dgm:prSet/>
      <dgm:spPr/>
      <dgm:t>
        <a:bodyPr/>
        <a:lstStyle/>
        <a:p>
          <a:endParaRPr lang="en-US"/>
        </a:p>
      </dgm:t>
    </dgm:pt>
    <dgm:pt modelId="{C5B03F06-9311-42E5-A9BB-D94881C8670C}" type="sibTrans" cxnId="{54D09E67-C78C-4C07-BDA1-4F2EB6275B1C}">
      <dgm:prSet/>
      <dgm:spPr/>
      <dgm:t>
        <a:bodyPr/>
        <a:lstStyle/>
        <a:p>
          <a:endParaRPr lang="en-US"/>
        </a:p>
      </dgm:t>
    </dgm:pt>
    <dgm:pt modelId="{587F82CF-9489-4CFA-A25D-7E1ECE626FD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2. ПРОГРАММА / ПЛАН РАБОТЫ</a:t>
          </a:r>
          <a:endParaRPr lang="en-US"/>
        </a:p>
      </dgm:t>
    </dgm:pt>
    <dgm:pt modelId="{2B106506-9BD8-43DC-8A13-68B978572C20}" type="parTrans" cxnId="{D0CFF99A-B82D-4A9D-9B8B-27885FE03E17}">
      <dgm:prSet/>
      <dgm:spPr/>
      <dgm:t>
        <a:bodyPr/>
        <a:lstStyle/>
        <a:p>
          <a:endParaRPr lang="en-US"/>
        </a:p>
      </dgm:t>
    </dgm:pt>
    <dgm:pt modelId="{0F852E09-00D9-47C9-9F85-6479877A8F18}" type="sibTrans" cxnId="{D0CFF99A-B82D-4A9D-9B8B-27885FE03E17}">
      <dgm:prSet/>
      <dgm:spPr/>
      <dgm:t>
        <a:bodyPr/>
        <a:lstStyle/>
        <a:p>
          <a:endParaRPr lang="en-US"/>
        </a:p>
      </dgm:t>
    </dgm:pt>
    <dgm:pt modelId="{B6360AB9-E9B5-45F0-840B-A6A28113588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3. КОМАНДА УПРАВЛЕНИЯ ПАРТНЕРСКИМ ВЗАИМОДЕЙСТВИЕМ</a:t>
          </a:r>
          <a:endParaRPr lang="en-US"/>
        </a:p>
      </dgm:t>
    </dgm:pt>
    <dgm:pt modelId="{86570022-3350-4AFF-99CE-D29DFBC37FB4}" type="parTrans" cxnId="{24053016-12D9-4970-AB57-0BDEA1A3D373}">
      <dgm:prSet/>
      <dgm:spPr/>
      <dgm:t>
        <a:bodyPr/>
        <a:lstStyle/>
        <a:p>
          <a:endParaRPr lang="en-US"/>
        </a:p>
      </dgm:t>
    </dgm:pt>
    <dgm:pt modelId="{2CB4E0CF-F3F8-4F1C-9A3B-E72D8E6C9F98}" type="sibTrans" cxnId="{24053016-12D9-4970-AB57-0BDEA1A3D373}">
      <dgm:prSet/>
      <dgm:spPr/>
      <dgm:t>
        <a:bodyPr/>
        <a:lstStyle/>
        <a:p>
          <a:endParaRPr lang="en-US"/>
        </a:p>
      </dgm:t>
    </dgm:pt>
    <dgm:pt modelId="{132CA5F7-A89F-4F79-B6CE-657E0808418B}" type="pres">
      <dgm:prSet presAssocID="{EFF9E8B2-3E64-4339-B645-D02CF7C107BE}" presName="root" presStyleCnt="0">
        <dgm:presLayoutVars>
          <dgm:dir/>
          <dgm:resizeHandles val="exact"/>
        </dgm:presLayoutVars>
      </dgm:prSet>
      <dgm:spPr/>
    </dgm:pt>
    <dgm:pt modelId="{935DFBD7-5D47-4B57-8A04-9DFA113BDD03}" type="pres">
      <dgm:prSet presAssocID="{FD17A05A-B902-4621-8D72-DFD536B49E50}" presName="compNode" presStyleCnt="0"/>
      <dgm:spPr/>
    </dgm:pt>
    <dgm:pt modelId="{9D1C6A98-276B-4B1C-92A9-77E77B0FCA54}" type="pres">
      <dgm:prSet presAssocID="{FD17A05A-B902-4621-8D72-DFD536B49E50}" presName="bgRect" presStyleLbl="bgShp" presStyleIdx="0" presStyleCnt="3"/>
      <dgm:spPr/>
    </dgm:pt>
    <dgm:pt modelId="{61A9E1C1-EFF2-48AC-B064-4864F9364CD1}" type="pres">
      <dgm:prSet presAssocID="{FD17A05A-B902-4621-8D72-DFD536B49E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70ACF73-6665-499B-BA3F-F9EFE5F9AB2C}" type="pres">
      <dgm:prSet presAssocID="{FD17A05A-B902-4621-8D72-DFD536B49E50}" presName="spaceRect" presStyleCnt="0"/>
      <dgm:spPr/>
    </dgm:pt>
    <dgm:pt modelId="{1EA19B6A-3B96-44BE-8846-7616C80EC2CD}" type="pres">
      <dgm:prSet presAssocID="{FD17A05A-B902-4621-8D72-DFD536B49E50}" presName="parTx" presStyleLbl="revTx" presStyleIdx="0" presStyleCnt="3">
        <dgm:presLayoutVars>
          <dgm:chMax val="0"/>
          <dgm:chPref val="0"/>
        </dgm:presLayoutVars>
      </dgm:prSet>
      <dgm:spPr/>
    </dgm:pt>
    <dgm:pt modelId="{30BAD474-CF91-4C92-8562-E1F70492E501}" type="pres">
      <dgm:prSet presAssocID="{C5B03F06-9311-42E5-A9BB-D94881C8670C}" presName="sibTrans" presStyleCnt="0"/>
      <dgm:spPr/>
    </dgm:pt>
    <dgm:pt modelId="{CBA6E0C1-7807-4F7F-96B7-1876CE4693F3}" type="pres">
      <dgm:prSet presAssocID="{587F82CF-9489-4CFA-A25D-7E1ECE626FD4}" presName="compNode" presStyleCnt="0"/>
      <dgm:spPr/>
    </dgm:pt>
    <dgm:pt modelId="{AB002F6A-989D-4E10-8247-721E7CD75D94}" type="pres">
      <dgm:prSet presAssocID="{587F82CF-9489-4CFA-A25D-7E1ECE626FD4}" presName="bgRect" presStyleLbl="bgShp" presStyleIdx="1" presStyleCnt="3"/>
      <dgm:spPr/>
    </dgm:pt>
    <dgm:pt modelId="{793E83E6-F97A-4ACC-B04A-E53839807295}" type="pres">
      <dgm:prSet presAssocID="{587F82CF-9489-4CFA-A25D-7E1ECE626F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0975A9F8-F54F-42FB-AFE2-D20C29543283}" type="pres">
      <dgm:prSet presAssocID="{587F82CF-9489-4CFA-A25D-7E1ECE626FD4}" presName="spaceRect" presStyleCnt="0"/>
      <dgm:spPr/>
    </dgm:pt>
    <dgm:pt modelId="{4083CF33-7DF8-4A86-9C83-D61E6064E860}" type="pres">
      <dgm:prSet presAssocID="{587F82CF-9489-4CFA-A25D-7E1ECE626FD4}" presName="parTx" presStyleLbl="revTx" presStyleIdx="1" presStyleCnt="3">
        <dgm:presLayoutVars>
          <dgm:chMax val="0"/>
          <dgm:chPref val="0"/>
        </dgm:presLayoutVars>
      </dgm:prSet>
      <dgm:spPr/>
    </dgm:pt>
    <dgm:pt modelId="{F4D43932-526A-4AE1-8F62-0373BA71531D}" type="pres">
      <dgm:prSet presAssocID="{0F852E09-00D9-47C9-9F85-6479877A8F18}" presName="sibTrans" presStyleCnt="0"/>
      <dgm:spPr/>
    </dgm:pt>
    <dgm:pt modelId="{E04222D8-3519-4E17-A08C-AE2F09264760}" type="pres">
      <dgm:prSet presAssocID="{B6360AB9-E9B5-45F0-840B-A6A281135880}" presName="compNode" presStyleCnt="0"/>
      <dgm:spPr/>
    </dgm:pt>
    <dgm:pt modelId="{A7643526-5203-4EC0-9CB2-EDEAFC789502}" type="pres">
      <dgm:prSet presAssocID="{B6360AB9-E9B5-45F0-840B-A6A281135880}" presName="bgRect" presStyleLbl="bgShp" presStyleIdx="2" presStyleCnt="3"/>
      <dgm:spPr/>
    </dgm:pt>
    <dgm:pt modelId="{5E413B24-FE72-4DD8-ACAD-60A52AD03702}" type="pres">
      <dgm:prSet presAssocID="{B6360AB9-E9B5-45F0-840B-A6A281135880}" presName="iconRect" presStyleLbl="node1" presStyleIdx="2" presStyleCnt="3" custLinFactNeighborX="5636" custLinFactNeighborY="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обрание со сплошной заливкой"/>
        </a:ext>
      </dgm:extLst>
    </dgm:pt>
    <dgm:pt modelId="{1B83D40A-D147-41BE-8519-16557167D0D9}" type="pres">
      <dgm:prSet presAssocID="{B6360AB9-E9B5-45F0-840B-A6A281135880}" presName="spaceRect" presStyleCnt="0"/>
      <dgm:spPr/>
    </dgm:pt>
    <dgm:pt modelId="{A18D7D6F-FD85-481B-AFBC-FFB990E0A902}" type="pres">
      <dgm:prSet presAssocID="{B6360AB9-E9B5-45F0-840B-A6A28113588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4053016-12D9-4970-AB57-0BDEA1A3D373}" srcId="{EFF9E8B2-3E64-4339-B645-D02CF7C107BE}" destId="{B6360AB9-E9B5-45F0-840B-A6A281135880}" srcOrd="2" destOrd="0" parTransId="{86570022-3350-4AFF-99CE-D29DFBC37FB4}" sibTransId="{2CB4E0CF-F3F8-4F1C-9A3B-E72D8E6C9F98}"/>
    <dgm:cxn modelId="{54D09E67-C78C-4C07-BDA1-4F2EB6275B1C}" srcId="{EFF9E8B2-3E64-4339-B645-D02CF7C107BE}" destId="{FD17A05A-B902-4621-8D72-DFD536B49E50}" srcOrd="0" destOrd="0" parTransId="{2D30DEAC-2715-4FA0-AEB1-1603C9E0D2E3}" sibTransId="{C5B03F06-9311-42E5-A9BB-D94881C8670C}"/>
    <dgm:cxn modelId="{1E25EB73-BE2E-4CA3-AF48-903B8D7312A5}" type="presOf" srcId="{587F82CF-9489-4CFA-A25D-7E1ECE626FD4}" destId="{4083CF33-7DF8-4A86-9C83-D61E6064E860}" srcOrd="0" destOrd="0" presId="urn:microsoft.com/office/officeart/2018/2/layout/IconVerticalSolidList"/>
    <dgm:cxn modelId="{D0CFF99A-B82D-4A9D-9B8B-27885FE03E17}" srcId="{EFF9E8B2-3E64-4339-B645-D02CF7C107BE}" destId="{587F82CF-9489-4CFA-A25D-7E1ECE626FD4}" srcOrd="1" destOrd="0" parTransId="{2B106506-9BD8-43DC-8A13-68B978572C20}" sibTransId="{0F852E09-00D9-47C9-9F85-6479877A8F18}"/>
    <dgm:cxn modelId="{1AAF93A5-973C-402C-9F92-DEFF02E56B94}" type="presOf" srcId="{B6360AB9-E9B5-45F0-840B-A6A281135880}" destId="{A18D7D6F-FD85-481B-AFBC-FFB990E0A902}" srcOrd="0" destOrd="0" presId="urn:microsoft.com/office/officeart/2018/2/layout/IconVerticalSolidList"/>
    <dgm:cxn modelId="{B5961EDF-DF80-421B-8E94-4823D39A5483}" type="presOf" srcId="{EFF9E8B2-3E64-4339-B645-D02CF7C107BE}" destId="{132CA5F7-A89F-4F79-B6CE-657E0808418B}" srcOrd="0" destOrd="0" presId="urn:microsoft.com/office/officeart/2018/2/layout/IconVerticalSolidList"/>
    <dgm:cxn modelId="{B0268AF8-6070-44CC-8A67-EDB8AD3F28AB}" type="presOf" srcId="{FD17A05A-B902-4621-8D72-DFD536B49E50}" destId="{1EA19B6A-3B96-44BE-8846-7616C80EC2CD}" srcOrd="0" destOrd="0" presId="urn:microsoft.com/office/officeart/2018/2/layout/IconVerticalSolidList"/>
    <dgm:cxn modelId="{F075C893-EE44-4EA5-9913-436ED0B52AB5}" type="presParOf" srcId="{132CA5F7-A89F-4F79-B6CE-657E0808418B}" destId="{935DFBD7-5D47-4B57-8A04-9DFA113BDD03}" srcOrd="0" destOrd="0" presId="urn:microsoft.com/office/officeart/2018/2/layout/IconVerticalSolidList"/>
    <dgm:cxn modelId="{3AC9722D-7EFF-45B6-A94D-052BD95DD8A6}" type="presParOf" srcId="{935DFBD7-5D47-4B57-8A04-9DFA113BDD03}" destId="{9D1C6A98-276B-4B1C-92A9-77E77B0FCA54}" srcOrd="0" destOrd="0" presId="urn:microsoft.com/office/officeart/2018/2/layout/IconVerticalSolidList"/>
    <dgm:cxn modelId="{ADF617DD-1010-417E-AF95-712D410494C5}" type="presParOf" srcId="{935DFBD7-5D47-4B57-8A04-9DFA113BDD03}" destId="{61A9E1C1-EFF2-48AC-B064-4864F9364CD1}" srcOrd="1" destOrd="0" presId="urn:microsoft.com/office/officeart/2018/2/layout/IconVerticalSolidList"/>
    <dgm:cxn modelId="{57D886CC-AE11-45FA-AC6F-02B9DF1EF217}" type="presParOf" srcId="{935DFBD7-5D47-4B57-8A04-9DFA113BDD03}" destId="{D70ACF73-6665-499B-BA3F-F9EFE5F9AB2C}" srcOrd="2" destOrd="0" presId="urn:microsoft.com/office/officeart/2018/2/layout/IconVerticalSolidList"/>
    <dgm:cxn modelId="{1182EDE8-0697-4142-8019-8BEB921535D7}" type="presParOf" srcId="{935DFBD7-5D47-4B57-8A04-9DFA113BDD03}" destId="{1EA19B6A-3B96-44BE-8846-7616C80EC2CD}" srcOrd="3" destOrd="0" presId="urn:microsoft.com/office/officeart/2018/2/layout/IconVerticalSolidList"/>
    <dgm:cxn modelId="{223F1FE9-BDD8-4BC1-AF54-D2CC6C4E6AE9}" type="presParOf" srcId="{132CA5F7-A89F-4F79-B6CE-657E0808418B}" destId="{30BAD474-CF91-4C92-8562-E1F70492E501}" srcOrd="1" destOrd="0" presId="urn:microsoft.com/office/officeart/2018/2/layout/IconVerticalSolidList"/>
    <dgm:cxn modelId="{A23E18AC-2F07-430F-A321-BEB12BB9A931}" type="presParOf" srcId="{132CA5F7-A89F-4F79-B6CE-657E0808418B}" destId="{CBA6E0C1-7807-4F7F-96B7-1876CE4693F3}" srcOrd="2" destOrd="0" presId="urn:microsoft.com/office/officeart/2018/2/layout/IconVerticalSolidList"/>
    <dgm:cxn modelId="{7EEDCF06-3A4D-4A0E-9681-7AD311550D35}" type="presParOf" srcId="{CBA6E0C1-7807-4F7F-96B7-1876CE4693F3}" destId="{AB002F6A-989D-4E10-8247-721E7CD75D94}" srcOrd="0" destOrd="0" presId="urn:microsoft.com/office/officeart/2018/2/layout/IconVerticalSolidList"/>
    <dgm:cxn modelId="{78C41731-BD31-4180-B1B8-9D5E87AF5B7F}" type="presParOf" srcId="{CBA6E0C1-7807-4F7F-96B7-1876CE4693F3}" destId="{793E83E6-F97A-4ACC-B04A-E53839807295}" srcOrd="1" destOrd="0" presId="urn:microsoft.com/office/officeart/2018/2/layout/IconVerticalSolidList"/>
    <dgm:cxn modelId="{B611A06A-4DCF-4C6B-9A59-6EE751B206AB}" type="presParOf" srcId="{CBA6E0C1-7807-4F7F-96B7-1876CE4693F3}" destId="{0975A9F8-F54F-42FB-AFE2-D20C29543283}" srcOrd="2" destOrd="0" presId="urn:microsoft.com/office/officeart/2018/2/layout/IconVerticalSolidList"/>
    <dgm:cxn modelId="{2016974C-855B-4B99-B3F9-FD18E8A130DE}" type="presParOf" srcId="{CBA6E0C1-7807-4F7F-96B7-1876CE4693F3}" destId="{4083CF33-7DF8-4A86-9C83-D61E6064E860}" srcOrd="3" destOrd="0" presId="urn:microsoft.com/office/officeart/2018/2/layout/IconVerticalSolidList"/>
    <dgm:cxn modelId="{9092DD3A-88E3-45C3-8F35-8FDA5E4A32D7}" type="presParOf" srcId="{132CA5F7-A89F-4F79-B6CE-657E0808418B}" destId="{F4D43932-526A-4AE1-8F62-0373BA71531D}" srcOrd="3" destOrd="0" presId="urn:microsoft.com/office/officeart/2018/2/layout/IconVerticalSolidList"/>
    <dgm:cxn modelId="{85741E00-FE76-41AE-8075-1E3D513E7315}" type="presParOf" srcId="{132CA5F7-A89F-4F79-B6CE-657E0808418B}" destId="{E04222D8-3519-4E17-A08C-AE2F09264760}" srcOrd="4" destOrd="0" presId="urn:microsoft.com/office/officeart/2018/2/layout/IconVerticalSolidList"/>
    <dgm:cxn modelId="{9805DE95-8AB9-4CFE-BB0C-8E613DC93EDD}" type="presParOf" srcId="{E04222D8-3519-4E17-A08C-AE2F09264760}" destId="{A7643526-5203-4EC0-9CB2-EDEAFC789502}" srcOrd="0" destOrd="0" presId="urn:microsoft.com/office/officeart/2018/2/layout/IconVerticalSolidList"/>
    <dgm:cxn modelId="{37DB9E3A-DA8A-406A-B904-D06F046F6B5D}" type="presParOf" srcId="{E04222D8-3519-4E17-A08C-AE2F09264760}" destId="{5E413B24-FE72-4DD8-ACAD-60A52AD03702}" srcOrd="1" destOrd="0" presId="urn:microsoft.com/office/officeart/2018/2/layout/IconVerticalSolidList"/>
    <dgm:cxn modelId="{D68C6F88-558A-4ACC-AE81-AB09367226C0}" type="presParOf" srcId="{E04222D8-3519-4E17-A08C-AE2F09264760}" destId="{1B83D40A-D147-41BE-8519-16557167D0D9}" srcOrd="2" destOrd="0" presId="urn:microsoft.com/office/officeart/2018/2/layout/IconVerticalSolidList"/>
    <dgm:cxn modelId="{9340651D-A16F-427F-AEBD-895B4728CCD1}" type="presParOf" srcId="{E04222D8-3519-4E17-A08C-AE2F09264760}" destId="{A18D7D6F-FD85-481B-AFBC-FFB990E0A9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44C54-F5CB-4AFF-8F06-3EE1ECBB1D24}">
      <dsp:nvSpPr>
        <dsp:cNvPr id="0" name=""/>
        <dsp:cNvSpPr/>
      </dsp:nvSpPr>
      <dsp:spPr>
        <a:xfrm>
          <a:off x="2871345" y="1098319"/>
          <a:ext cx="1559809" cy="15598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CD4420-4FE7-48FB-918E-8033BB8B9A48}">
      <dsp:nvSpPr>
        <dsp:cNvPr id="0" name=""/>
        <dsp:cNvSpPr/>
      </dsp:nvSpPr>
      <dsp:spPr>
        <a:xfrm>
          <a:off x="4968870" y="2657076"/>
          <a:ext cx="2138479" cy="12290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/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Субъект / родительская общественность</a:t>
          </a:r>
        </a:p>
      </dsp:txBody>
      <dsp:txXfrm>
        <a:off x="4968870" y="2657076"/>
        <a:ext cx="2138479" cy="1229093"/>
      </dsp:txXfrm>
    </dsp:sp>
    <dsp:sp modelId="{ACD14F51-9FA4-4B60-A967-38FD633E9577}">
      <dsp:nvSpPr>
        <dsp:cNvPr id="0" name=""/>
        <dsp:cNvSpPr/>
      </dsp:nvSpPr>
      <dsp:spPr>
        <a:xfrm>
          <a:off x="3377633" y="1390657"/>
          <a:ext cx="1559809" cy="15598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4720C8-19AE-44C3-B996-C3A5D429267E}">
      <dsp:nvSpPr>
        <dsp:cNvPr id="0" name=""/>
        <dsp:cNvSpPr/>
      </dsp:nvSpPr>
      <dsp:spPr>
        <a:xfrm rot="10800000" flipV="1">
          <a:off x="2752582" y="265206"/>
          <a:ext cx="1801531" cy="8331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/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Детский сад 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/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уровень ДО</a:t>
          </a:r>
          <a:endParaRPr kumimoji="0" lang="ru-RU" altLang="ru-RU" sz="1600" b="1" i="0" u="none" strike="noStrike" kern="1200" cap="none" normalizeH="0" baseline="0" dirty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  <a:cs typeface="Arial" charset="0"/>
          </a:endParaRPr>
        </a:p>
      </dsp:txBody>
      <dsp:txXfrm rot="-10800000">
        <a:off x="2752582" y="265206"/>
        <a:ext cx="1801531" cy="833142"/>
      </dsp:txXfrm>
    </dsp:sp>
    <dsp:sp modelId="{5A3B3359-EEAE-459C-92EB-4B32F29E33AA}">
      <dsp:nvSpPr>
        <dsp:cNvPr id="0" name=""/>
        <dsp:cNvSpPr/>
      </dsp:nvSpPr>
      <dsp:spPr>
        <a:xfrm>
          <a:off x="3377633" y="1975333"/>
          <a:ext cx="1559809" cy="15598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B076CE-68EC-4308-A7ED-EEF74C664825}">
      <dsp:nvSpPr>
        <dsp:cNvPr id="0" name=""/>
        <dsp:cNvSpPr/>
      </dsp:nvSpPr>
      <dsp:spPr>
        <a:xfrm>
          <a:off x="2700458" y="3757907"/>
          <a:ext cx="1847724" cy="12998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kern="1200" cap="none" normalizeH="0" baseline="0" dirty="0">
            <a:ln/>
            <a:solidFill>
              <a:srgbClr val="008080"/>
            </a:solidFill>
            <a:effectLst>
              <a:outerShdw blurRad="38100" dist="38100" dir="2700000" algn="tl">
                <a:srgbClr val="C0C0C0"/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kern="1200" cap="none" normalizeH="0" baseline="0" dirty="0">
            <a:ln/>
            <a:solidFill>
              <a:srgbClr val="008080"/>
            </a:solidFill>
            <a:effectLst>
              <a:outerShdw blurRad="38100" dist="38100" dir="2700000" algn="tl">
                <a:srgbClr val="C0C0C0"/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kern="1200" cap="none" normalizeH="0" baseline="0" dirty="0">
              <a:ln/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Коммерческие,  частные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kern="1200" cap="none" normalizeH="0" baseline="0" dirty="0">
              <a:ln/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организации,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kern="1200" cap="none" normalizeH="0" baseline="0" dirty="0">
              <a:ln/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бизнес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kern="1200" cap="none" normalizeH="0" baseline="0" dirty="0">
            <a:ln/>
            <a:solidFill>
              <a:srgbClr val="00808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kern="1200" cap="none" normalizeH="0" baseline="0" dirty="0">
            <a:ln/>
            <a:solidFill>
              <a:srgbClr val="008080"/>
            </a:solidFill>
            <a:effectLst/>
            <a:latin typeface="Arial" charset="0"/>
            <a:cs typeface="Arial" charset="0"/>
          </a:endParaRPr>
        </a:p>
      </dsp:txBody>
      <dsp:txXfrm>
        <a:off x="2700458" y="3757907"/>
        <a:ext cx="1847724" cy="1299841"/>
      </dsp:txXfrm>
    </dsp:sp>
    <dsp:sp modelId="{5D5FCAF0-BA21-4107-8053-E18EB35E08BD}">
      <dsp:nvSpPr>
        <dsp:cNvPr id="0" name=""/>
        <dsp:cNvSpPr/>
      </dsp:nvSpPr>
      <dsp:spPr>
        <a:xfrm>
          <a:off x="2871345" y="2268177"/>
          <a:ext cx="1559809" cy="15598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B15A44-A4EF-478D-B3BB-BAED930D9146}">
      <dsp:nvSpPr>
        <dsp:cNvPr id="0" name=""/>
        <dsp:cNvSpPr/>
      </dsp:nvSpPr>
      <dsp:spPr>
        <a:xfrm>
          <a:off x="4973949" y="704689"/>
          <a:ext cx="2174530" cy="14929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kern="1200" cap="none" normalizeH="0" baseline="0" dirty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kern="1200" cap="none" normalizeH="0" baseline="0" dirty="0">
              <a:ln/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Общественные организации,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kern="1200" cap="none" normalizeH="0" baseline="0" dirty="0">
              <a:ln/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некоммерческие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kern="1200" cap="none" normalizeH="0" baseline="0" dirty="0">
              <a:ln/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негосударственные структуры (НКО) 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sng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4973949" y="704689"/>
        <a:ext cx="2174530" cy="1492989"/>
      </dsp:txXfrm>
    </dsp:sp>
    <dsp:sp modelId="{517355CF-55F0-4EC2-ACB7-6E5B5288FA25}">
      <dsp:nvSpPr>
        <dsp:cNvPr id="0" name=""/>
        <dsp:cNvSpPr/>
      </dsp:nvSpPr>
      <dsp:spPr>
        <a:xfrm>
          <a:off x="2365056" y="1975333"/>
          <a:ext cx="1559809" cy="15598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941F40-B5C2-400E-B9F9-D2AE9094E3A5}">
      <dsp:nvSpPr>
        <dsp:cNvPr id="0" name=""/>
        <dsp:cNvSpPr/>
      </dsp:nvSpPr>
      <dsp:spPr>
        <a:xfrm>
          <a:off x="334980" y="2251760"/>
          <a:ext cx="1847724" cy="12998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kern="1200" cap="none" normalizeH="0" baseline="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Государственные учреждения и организации, предприятия</a:t>
          </a:r>
          <a:endParaRPr kumimoji="0" lang="ru-RU" altLang="ru-RU" sz="1600" b="1" i="0" u="sng" strike="noStrike" kern="1200" cap="none" normalizeH="0" baseline="0" dirty="0">
            <a:ln/>
            <a:solidFill>
              <a:srgbClr val="002060"/>
            </a:solidFill>
            <a:effectLst/>
            <a:latin typeface="Arial" charset="0"/>
            <a:cs typeface="Arial" charset="0"/>
          </a:endParaRPr>
        </a:p>
      </dsp:txBody>
      <dsp:txXfrm>
        <a:off x="334980" y="2251760"/>
        <a:ext cx="1847724" cy="1299841"/>
      </dsp:txXfrm>
    </dsp:sp>
    <dsp:sp modelId="{96C0000E-5C5E-4800-9097-0B50D4F302DB}">
      <dsp:nvSpPr>
        <dsp:cNvPr id="0" name=""/>
        <dsp:cNvSpPr/>
      </dsp:nvSpPr>
      <dsp:spPr>
        <a:xfrm>
          <a:off x="2365056" y="1390657"/>
          <a:ext cx="1559809" cy="15598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695CF8-701B-40F9-88BF-98EE1EEC2080}">
      <dsp:nvSpPr>
        <dsp:cNvPr id="0" name=""/>
        <dsp:cNvSpPr/>
      </dsp:nvSpPr>
      <dsp:spPr>
        <a:xfrm>
          <a:off x="245033" y="332141"/>
          <a:ext cx="1847724" cy="12998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rPr>
            <a:t>Учреждения дополнительного образования</a:t>
          </a:r>
        </a:p>
      </dsp:txBody>
      <dsp:txXfrm>
        <a:off x="245033" y="332141"/>
        <a:ext cx="1847724" cy="1299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7A165-5C96-45DE-B11F-9EFB94DF3AF9}">
      <dsp:nvSpPr>
        <dsp:cNvPr id="0" name=""/>
        <dsp:cNvSpPr/>
      </dsp:nvSpPr>
      <dsp:spPr>
        <a:xfrm>
          <a:off x="1187998" y="0"/>
          <a:ext cx="2594164" cy="2594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533887" y="453978"/>
        <a:ext cx="1902387" cy="1167374"/>
      </dsp:txXfrm>
    </dsp:sp>
    <dsp:sp modelId="{5F887AC1-0961-4AE1-BCD1-B3FAD6BA3EDF}">
      <dsp:nvSpPr>
        <dsp:cNvPr id="0" name=""/>
        <dsp:cNvSpPr/>
      </dsp:nvSpPr>
      <dsp:spPr>
        <a:xfrm>
          <a:off x="2174360" y="1675398"/>
          <a:ext cx="2594164" cy="2594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67742" y="2345557"/>
        <a:ext cx="1556498" cy="1426790"/>
      </dsp:txXfrm>
    </dsp:sp>
    <dsp:sp modelId="{C08F5E13-F0C6-482A-9ECD-4EE497553D22}">
      <dsp:nvSpPr>
        <dsp:cNvPr id="0" name=""/>
        <dsp:cNvSpPr/>
      </dsp:nvSpPr>
      <dsp:spPr>
        <a:xfrm>
          <a:off x="302238" y="1627898"/>
          <a:ext cx="2594164" cy="2594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6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46522" y="2298058"/>
        <a:ext cx="1556498" cy="1426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C6A98-276B-4B1C-92A9-77E77B0FCA54}">
      <dsp:nvSpPr>
        <dsp:cNvPr id="0" name=""/>
        <dsp:cNvSpPr/>
      </dsp:nvSpPr>
      <dsp:spPr>
        <a:xfrm>
          <a:off x="0" y="491"/>
          <a:ext cx="4937760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9E1C1-EFF2-48AC-B064-4864F9364CD1}">
      <dsp:nvSpPr>
        <dsp:cNvPr id="0" name=""/>
        <dsp:cNvSpPr/>
      </dsp:nvSpPr>
      <dsp:spPr>
        <a:xfrm>
          <a:off x="347648" y="259072"/>
          <a:ext cx="632087" cy="632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19B6A-3B96-44BE-8846-7616C80EC2CD}">
      <dsp:nvSpPr>
        <dsp:cNvPr id="0" name=""/>
        <dsp:cNvSpPr/>
      </dsp:nvSpPr>
      <dsp:spPr>
        <a:xfrm>
          <a:off x="1327384" y="491"/>
          <a:ext cx="361037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1. ДОГОВОР / СОГЛАШЕНИЕ СТОРОН</a:t>
          </a:r>
          <a:endParaRPr lang="en-US" sz="1900" kern="1200"/>
        </a:p>
      </dsp:txBody>
      <dsp:txXfrm>
        <a:off x="1327384" y="491"/>
        <a:ext cx="3610375" cy="1149250"/>
      </dsp:txXfrm>
    </dsp:sp>
    <dsp:sp modelId="{AB002F6A-989D-4E10-8247-721E7CD75D94}">
      <dsp:nvSpPr>
        <dsp:cNvPr id="0" name=""/>
        <dsp:cNvSpPr/>
      </dsp:nvSpPr>
      <dsp:spPr>
        <a:xfrm>
          <a:off x="0" y="1437054"/>
          <a:ext cx="4937760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E83E6-F97A-4ACC-B04A-E53839807295}">
      <dsp:nvSpPr>
        <dsp:cNvPr id="0" name=""/>
        <dsp:cNvSpPr/>
      </dsp:nvSpPr>
      <dsp:spPr>
        <a:xfrm>
          <a:off x="347648" y="1695636"/>
          <a:ext cx="632087" cy="632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3CF33-7DF8-4A86-9C83-D61E6064E860}">
      <dsp:nvSpPr>
        <dsp:cNvPr id="0" name=""/>
        <dsp:cNvSpPr/>
      </dsp:nvSpPr>
      <dsp:spPr>
        <a:xfrm>
          <a:off x="1327384" y="1437054"/>
          <a:ext cx="361037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2. ПРОГРАММА / ПЛАН РАБОТЫ</a:t>
          </a:r>
          <a:endParaRPr lang="en-US" sz="1900" kern="1200"/>
        </a:p>
      </dsp:txBody>
      <dsp:txXfrm>
        <a:off x="1327384" y="1437054"/>
        <a:ext cx="3610375" cy="1149250"/>
      </dsp:txXfrm>
    </dsp:sp>
    <dsp:sp modelId="{A7643526-5203-4EC0-9CB2-EDEAFC789502}">
      <dsp:nvSpPr>
        <dsp:cNvPr id="0" name=""/>
        <dsp:cNvSpPr/>
      </dsp:nvSpPr>
      <dsp:spPr>
        <a:xfrm>
          <a:off x="0" y="2873618"/>
          <a:ext cx="4937760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13B24-FE72-4DD8-ACAD-60A52AD03702}">
      <dsp:nvSpPr>
        <dsp:cNvPr id="0" name=""/>
        <dsp:cNvSpPr/>
      </dsp:nvSpPr>
      <dsp:spPr>
        <a:xfrm>
          <a:off x="383272" y="3132199"/>
          <a:ext cx="632087" cy="632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D7D6F-FD85-481B-AFBC-FFB990E0A902}">
      <dsp:nvSpPr>
        <dsp:cNvPr id="0" name=""/>
        <dsp:cNvSpPr/>
      </dsp:nvSpPr>
      <dsp:spPr>
        <a:xfrm>
          <a:off x="1327384" y="2873618"/>
          <a:ext cx="361037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3. КОМАНДА УПРАВЛЕНИЯ ПАРТНЕРСКИМ ВЗАИМОДЕЙСТВИЕМ</a:t>
          </a:r>
          <a:endParaRPr lang="en-US" sz="1900" kern="1200"/>
        </a:p>
      </dsp:txBody>
      <dsp:txXfrm>
        <a:off x="1327384" y="2873618"/>
        <a:ext cx="3610375" cy="114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343563" y="-9564688"/>
            <a:ext cx="36688713" cy="206375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767" y="4715153"/>
            <a:ext cx="5431846" cy="446009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7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8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5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C74-3BEC-4404-8B3E-6CC04487226F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DC00-9A70-4C6C-8FA1-BD850652DEE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400" y="1536192"/>
            <a:ext cx="4876800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6400800" y="1536192"/>
            <a:ext cx="4876800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8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0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8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4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2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6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3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 lang="ru-RU" smtClean="0"/>
              <a:pPr lvl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53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5.sv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9">
            <a:extLst>
              <a:ext uri="{FF2B5EF4-FFF2-40B4-BE49-F238E27FC236}">
                <a16:creationId xmlns:a16="http://schemas.microsoft.com/office/drawing/2014/main" id="{9D2E1906-F34C-484E-A910-DA5D827A4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951" y="371567"/>
            <a:ext cx="7629524" cy="11619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>
              <a:defRPr sz="5400" b="1">
                <a:solidFill>
                  <a:srgbClr val="1D3152"/>
                </a:solidFill>
              </a:defRPr>
            </a:lvl1pPr>
          </a:lstStyle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научно-практический семинар</a:t>
            </a:r>
            <a:endParaRPr lang="ru-RU" sz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ДОО с социальными партнерами в процессе реализации образовательной программы в соответствии с ФОП ДО»</a:t>
            </a:r>
          </a:p>
        </p:txBody>
      </p:sp>
      <p:sp>
        <p:nvSpPr>
          <p:cNvPr id="9" name="Shape 50">
            <a:extLst>
              <a:ext uri="{FF2B5EF4-FFF2-40B4-BE49-F238E27FC236}">
                <a16:creationId xmlns:a16="http://schemas.microsoft.com/office/drawing/2014/main" id="{4D486BDC-03EA-4299-9E76-0E8CDBBE17B8}"/>
              </a:ext>
            </a:extLst>
          </p:cNvPr>
          <p:cNvSpPr/>
          <p:nvPr/>
        </p:nvSpPr>
        <p:spPr>
          <a:xfrm>
            <a:off x="5680938" y="5846368"/>
            <a:ext cx="4291502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 lvl="0" algn="ctr">
              <a:defRPr sz="1800"/>
            </a:pPr>
            <a:r>
              <a:rPr lang="ru-RU" sz="2800" b="1" dirty="0">
                <a:solidFill>
                  <a:srgbClr val="C00000"/>
                </a:solidFill>
              </a:rPr>
              <a:t>2024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DBB6B-D442-2D91-09C9-0555B3733A25}"/>
              </a:ext>
            </a:extLst>
          </p:cNvPr>
          <p:cNvSpPr txBox="1"/>
          <p:nvPr/>
        </p:nvSpPr>
        <p:spPr>
          <a:xfrm>
            <a:off x="4627124" y="2147661"/>
            <a:ext cx="609600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Потенциал социального партнерства в условиях дошкольного образования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41AF38-C014-ACEC-F0DB-67FE0E4B0A9E}"/>
              </a:ext>
            </a:extLst>
          </p:cNvPr>
          <p:cNvSpPr/>
          <p:nvPr/>
        </p:nvSpPr>
        <p:spPr>
          <a:xfrm>
            <a:off x="6031866" y="4621037"/>
            <a:ext cx="3474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Симакова Т.П., </a:t>
            </a:r>
          </a:p>
          <a:p>
            <a:pPr algn="ctr"/>
            <a:r>
              <a:rPr lang="ru-RU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профессор кафедры управления</a:t>
            </a: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КУРО</a:t>
            </a:r>
            <a:endParaRPr lang="ru-RU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090242"/>
              </p:ext>
            </p:extLst>
          </p:nvPr>
        </p:nvGraphicFramePr>
        <p:xfrm>
          <a:off x="273132" y="167720"/>
          <a:ext cx="11768444" cy="620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9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1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1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6680">
                <a:tc>
                  <a:txBody>
                    <a:bodyPr/>
                    <a:lstStyle/>
                    <a:p>
                      <a:r>
                        <a:rPr lang="ru-RU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</a:p>
                    <a:p>
                      <a:r>
                        <a:rPr lang="ru-RU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Пара</a:t>
                      </a:r>
                    </a:p>
                    <a:p>
                      <a:r>
                        <a:rPr lang="ru-RU" sz="1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метры</a:t>
                      </a:r>
                      <a:endParaRPr lang="ru-RU" sz="140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>
                          <a:latin typeface="Times New Roman" pitchFamily="18" charset="0"/>
                          <a:cs typeface="Times New Roman" pitchFamily="18" charset="0"/>
                        </a:rPr>
                        <a:t>«Потребительский»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>
                          <a:latin typeface="Times New Roman" pitchFamily="18" charset="0"/>
                          <a:cs typeface="Times New Roman" pitchFamily="18" charset="0"/>
                        </a:rPr>
                        <a:t>«Благотворительный»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>
                          <a:latin typeface="Times New Roman" pitchFamily="18" charset="0"/>
                          <a:cs typeface="Times New Roman" pitchFamily="18" charset="0"/>
                        </a:rPr>
                        <a:t>«Спонсорский»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>
                          <a:latin typeface="Times New Roman" pitchFamily="18" charset="0"/>
                          <a:cs typeface="Times New Roman" pitchFamily="18" charset="0"/>
                        </a:rPr>
                        <a:t>«Кооперативный»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>
                          <a:latin typeface="Times New Roman" pitchFamily="18" charset="0"/>
                          <a:cs typeface="Times New Roman" pitchFamily="18" charset="0"/>
                        </a:rPr>
                        <a:t>«Инвесторский»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noProof="0" dirty="0">
                          <a:latin typeface="Times New Roman" pitchFamily="18" charset="0"/>
                          <a:cs typeface="Times New Roman" pitchFamily="18" charset="0"/>
                        </a:rPr>
                        <a:t>«Партнёрский»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365">
                <a:tc>
                  <a:txBody>
                    <a:bodyPr/>
                    <a:lstStyle/>
                    <a:p>
                      <a:r>
                        <a:rPr lang="ru-RU" sz="1400" b="1" noProof="0" dirty="0">
                          <a:latin typeface="+mn-lt"/>
                          <a:cs typeface="Times New Roman" pitchFamily="18" charset="0"/>
                        </a:rPr>
                        <a:t>Актив-</a:t>
                      </a:r>
                    </a:p>
                    <a:p>
                      <a:r>
                        <a:rPr lang="ru-RU" sz="1400" b="1" noProof="0" dirty="0">
                          <a:latin typeface="+mn-lt"/>
                          <a:cs typeface="Times New Roman" pitchFamily="18" charset="0"/>
                        </a:rPr>
                        <a:t>ность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kern="1200" noProof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«ДОУ» - «А»;</a:t>
                      </a:r>
                      <a:endParaRPr lang="ru-RU" sz="1400" kern="1200" noProof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i="1" kern="1200" noProof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«Субъект» - П/А»</a:t>
                      </a:r>
                      <a:endParaRPr lang="ru-RU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«ДОУ» - «П»;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 «Субъект» - «А» 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(благотворитель)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«ДОУ» - «А» (заказчик)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«Субъект» - «П»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 (спонсор)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«ДОУ» - «А» 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0"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«Субъект» - «А»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«ДОУ» - «УА»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 условно активна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«Субъект» - «А» - инвестор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«ДОУ» - «А»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i="1" noProof="0" dirty="0">
                          <a:latin typeface="Times New Roman"/>
                          <a:ea typeface="Times New Roman"/>
                          <a:cs typeface="Times New Roman"/>
                        </a:rPr>
                        <a:t>«Субъект» - «А»</a:t>
                      </a:r>
                      <a:endParaRPr lang="ru-RU" sz="14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820">
                <a:tc>
                  <a:txBody>
                    <a:bodyPr/>
                    <a:lstStyle/>
                    <a:p>
                      <a:r>
                        <a:rPr lang="ru-RU" sz="1400" b="1" noProof="0" dirty="0">
                          <a:latin typeface="+mn-lt"/>
                          <a:cs typeface="Times New Roman" pitchFamily="18" charset="0"/>
                        </a:rPr>
                        <a:t>Полномочия сторон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«ДОУ» определяет программу деятельности детей, а «Субъект» принимает полученные результаты.</a:t>
                      </a: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«Субъект» предлагает безвозмездную материальную (или финансовую) поддержку. «ДОУ» принимает её и использует по возможности и необходимости</a:t>
                      </a: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«ДОУ» дает свой заказ, в соответствии с которым «Субъект» вносит свой вклад; сам он не вмешивается в процесс, но спрашивает о результатах своих вложений</a:t>
                      </a: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«Субъект» может включаться в общую деятельность, предлагая свою помощь. «ДОУ» координирует работу семей и др. субъектов. У каждой стороны свои задачи, общих целей нет.</a:t>
                      </a: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«Субъект» задает «вектор» взаимодействия;</a:t>
                      </a:r>
                    </a:p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«ДОУ» принимает решение о его  реализации .</a:t>
                      </a: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Вся деятельность определяются по совместной договоренности, исходя из целей и задач партнерства.</a:t>
                      </a:r>
                    </a:p>
                  </a:txBody>
                  <a:tcPr marL="6350" marR="63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639">
                <a:tc>
                  <a:txBody>
                    <a:bodyPr/>
                    <a:lstStyle/>
                    <a:p>
                      <a:r>
                        <a:rPr lang="ru-RU" sz="1400" b="1" noProof="0" dirty="0">
                          <a:latin typeface="+mn-lt"/>
                          <a:cs typeface="Times New Roman" pitchFamily="18" charset="0"/>
                        </a:rPr>
                        <a:t>Орг. и норм. формы взаимодействия-</a:t>
                      </a:r>
                    </a:p>
                    <a:p>
                      <a:r>
                        <a:rPr lang="ru-RU" sz="1400" b="1" noProof="0" dirty="0">
                          <a:latin typeface="+mn-lt"/>
                          <a:cs typeface="Times New Roman" pitchFamily="18" charset="0"/>
                        </a:rPr>
                        <a:t>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Орг. условий - Нет</a:t>
                      </a:r>
                    </a:p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Соглашение, договоренность между Семьёй и ДОУ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Неформальные встречи по плану.</a:t>
                      </a:r>
                    </a:p>
                    <a:p>
                      <a:pPr marL="36195" marR="36195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Соглашение (Договор) между участниками.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Экспертный совет</a:t>
                      </a:r>
                    </a:p>
                    <a:p>
                      <a:pPr marL="36195" marR="36195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Положение о совете. Контрактно-договорная основа отношений.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Партнерский совет или др. </a:t>
                      </a:r>
                      <a:r>
                        <a:rPr lang="ru-RU" sz="1400" noProof="0" dirty="0" err="1">
                          <a:latin typeface="Times New Roman"/>
                          <a:ea typeface="Times New Roman"/>
                          <a:cs typeface="Times New Roman"/>
                        </a:rPr>
                        <a:t>координир</a:t>
                      </a: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. орган</a:t>
                      </a:r>
                    </a:p>
                    <a:p>
                      <a:pPr marL="36195" marR="36195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Положение, договор</a:t>
                      </a:r>
                    </a:p>
                    <a:p>
                      <a:pPr marL="36195" marR="36195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Программы совместной</a:t>
                      </a:r>
                    </a:p>
                    <a:p>
                      <a:pPr marL="36195" marR="36195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 деятельности.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0820">
                <a:tc>
                  <a:txBody>
                    <a:bodyPr/>
                    <a:lstStyle/>
                    <a:p>
                      <a:r>
                        <a:rPr lang="ru-RU" sz="1400" b="1" noProof="0" dirty="0">
                          <a:latin typeface="+mn-lt"/>
                          <a:cs typeface="Times New Roman" pitchFamily="18" charset="0"/>
                        </a:rPr>
                        <a:t>Ответственность </a:t>
                      </a:r>
                    </a:p>
                    <a:p>
                      <a:endParaRPr lang="ru-RU" sz="1400" b="1" noProof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На «ДОУ» возлагается вся ответственность.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Ответственность за использование ресурса, за получение результата - на «ДОУ» («Субъект» дал «что мог», а как Вы будете использовать это - Ваше дело)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Ответственность за точность исполнения запроса - на «Субъекте». За его соответствие реальной ситуации и использование полученного - на «ДОУ». Ответственность за результат – на «ДОУ»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Ответственность распределяется между всеми понемногу, но основную ответственность несут те, кто осуществляет «базовую» деятельность - «ДОУ»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Характер использования результата и ответственность за участие в проекте - на «ДОУ»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>
                          <a:latin typeface="Times New Roman"/>
                          <a:ea typeface="Times New Roman"/>
                          <a:cs typeface="Times New Roman"/>
                        </a:rPr>
                        <a:t>Совместная, по полноте для каждой стороны - как за процесс, так и за результат</a:t>
                      </a:r>
                    </a:p>
                  </a:txBody>
                  <a:tcPr marL="6350" marR="63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834022" y="5515719"/>
            <a:ext cx="8748464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4000" b="1" dirty="0">
                <a:solidFill>
                  <a:srgbClr val="FF3300"/>
                </a:solidFill>
              </a:rPr>
              <a:t>От социального партнерства - к успеху!</a:t>
            </a:r>
            <a:endParaRPr lang="ru-RU" sz="4000" dirty="0">
              <a:solidFill>
                <a:srgbClr val="FF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ОТ РАЗОВОГО ВЗАИМОДЕЙСТВИЯ - К ДОЛГОВРЕМЕННОМУ ПАРТНЕРСТВУ!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623D0C-F0B6-ABC1-B6C3-E0C9057F1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5412" b="13419"/>
          <a:stretch/>
        </p:blipFill>
        <p:spPr>
          <a:xfrm>
            <a:off x="3336966" y="1847374"/>
            <a:ext cx="5463639" cy="38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08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965383" y="259367"/>
            <a:ext cx="4768667" cy="2356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Times New Roman" panose="02020603050405020304" pitchFamily="18" charset="0"/>
              </a:rPr>
              <a:t>ОТКРЫТОСТЬ ДОШКОЛЬНОГО ОБРАЗОВАНИЯ</a:t>
            </a:r>
            <a:endParaRPr lang="ru-RU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9653478" y="258951"/>
            <a:ext cx="1998879" cy="142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9600">
                <a:ln w="12699">
                  <a:solidFill>
                    <a:srgbClr val="EA7D3B">
                      <a:alpha val="51000"/>
                    </a:srgbClr>
                  </a:solidFill>
                </a:ln>
                <a:noFill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ln w="9525">
                  <a:noFill/>
                </a:ln>
                <a:solidFill/>
              </a:defRPr>
            </a:pPr>
            <a:r>
              <a:rPr sz="9600" dirty="0">
                <a:ln w="12699">
                  <a:solidFill>
                    <a:srgbClr val="EA7D3B">
                      <a:alpha val="5100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32333-621B-30A3-1584-B15E5883868C}"/>
              </a:ext>
            </a:extLst>
          </p:cNvPr>
          <p:cNvSpPr txBox="1"/>
          <p:nvPr/>
        </p:nvSpPr>
        <p:spPr>
          <a:xfrm>
            <a:off x="7658099" y="2285137"/>
            <a:ext cx="4238625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FFC000"/>
                </a:solidFill>
                <a:effectLst/>
                <a:latin typeface="georgia" panose="02040502050405020303" pitchFamily="18" charset="0"/>
              </a:rPr>
              <a:t>Создание единого образовательного пространства «детский сад – Субъект – социум»</a:t>
            </a:r>
            <a:endParaRPr lang="ru-RU" sz="3200" b="1" u="sng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316F1-D7B0-A716-D4E3-B194EFB920B7}"/>
              </a:ext>
            </a:extLst>
          </p:cNvPr>
          <p:cNvSpPr txBox="1"/>
          <p:nvPr/>
        </p:nvSpPr>
        <p:spPr>
          <a:xfrm>
            <a:off x="266699" y="3518238"/>
            <a:ext cx="6467475" cy="307084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C000"/>
                </a:solidFill>
                <a:highlight>
                  <a:srgbClr val="000080"/>
                </a:highlight>
              </a:rPr>
              <a:t>Основные характеристики: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информационная доступность;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расширение количества и качества участников;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интеграция всех способов освоения человеком мира;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готовность к диалогу;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FF00"/>
                </a:solidFill>
              </a:rPr>
              <a:t>партнерство субъектов образования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3D2D8689-D236-38A7-7D08-AE88120957E7}"/>
              </a:ext>
            </a:extLst>
          </p:cNvPr>
          <p:cNvSpPr/>
          <p:nvPr/>
        </p:nvSpPr>
        <p:spPr>
          <a:xfrm>
            <a:off x="6438900" y="2105025"/>
            <a:ext cx="542925" cy="90487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F164A6A2-96D5-5448-58DA-07E3D19105C6}"/>
              </a:ext>
            </a:extLst>
          </p:cNvPr>
          <p:cNvSpPr/>
          <p:nvPr/>
        </p:nvSpPr>
        <p:spPr>
          <a:xfrm rot="5400000">
            <a:off x="2914650" y="2581275"/>
            <a:ext cx="542925" cy="90487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AC19EE54-A1B2-902A-4095-02A05BF8A47E}"/>
              </a:ext>
            </a:extLst>
          </p:cNvPr>
          <p:cNvSpPr/>
          <p:nvPr/>
        </p:nvSpPr>
        <p:spPr>
          <a:xfrm rot="9061980">
            <a:off x="7019925" y="4552949"/>
            <a:ext cx="542925" cy="904875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61531-19F4-DDED-19A4-9585EF762838}"/>
              </a:ext>
            </a:extLst>
          </p:cNvPr>
          <p:cNvSpPr txBox="1"/>
          <p:nvPr/>
        </p:nvSpPr>
        <p:spPr>
          <a:xfrm>
            <a:off x="5800725" y="343585"/>
            <a:ext cx="2924175" cy="1432500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ФЗ-273</a:t>
            </a:r>
          </a:p>
          <a:p>
            <a:r>
              <a:rPr lang="ru-RU" sz="3600" b="1" dirty="0">
                <a:solidFill>
                  <a:srgbClr val="FFC000"/>
                </a:solidFill>
              </a:rPr>
              <a:t>ФГОС ДО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97E117-E86F-E1B8-C41C-31CC48BE0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>
            <a:extLst>
              <a:ext uri="{FF2B5EF4-FFF2-40B4-BE49-F238E27FC236}">
                <a16:creationId xmlns:a16="http://schemas.microsoft.com/office/drawing/2014/main" id="{39730987-0E2A-7CEB-F3FC-3BC416B51E91}"/>
              </a:ext>
            </a:extLst>
          </p:cNvPr>
          <p:cNvSpPr/>
          <p:nvPr/>
        </p:nvSpPr>
        <p:spPr>
          <a:xfrm>
            <a:off x="908233" y="211742"/>
            <a:ext cx="8511992" cy="1440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ru-RU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СОЦИАЛЬНО-ОБРАЗОВАТЕЛЬНОЕ ПАРТНЕРСТВО</a:t>
            </a:r>
          </a:p>
        </p:txBody>
      </p:sp>
      <p:sp>
        <p:nvSpPr>
          <p:cNvPr id="53" name="Shape 53">
            <a:extLst>
              <a:ext uri="{FF2B5EF4-FFF2-40B4-BE49-F238E27FC236}">
                <a16:creationId xmlns:a16="http://schemas.microsoft.com/office/drawing/2014/main" id="{3421D684-D69B-C624-9EAD-733583E8E1CC}"/>
              </a:ext>
            </a:extLst>
          </p:cNvPr>
          <p:cNvSpPr/>
          <p:nvPr/>
        </p:nvSpPr>
        <p:spPr>
          <a:xfrm>
            <a:off x="9596328" y="506601"/>
            <a:ext cx="1998879" cy="142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9600">
                <a:ln w="12699">
                  <a:solidFill>
                    <a:srgbClr val="EA7D3B">
                      <a:alpha val="51000"/>
                    </a:srgbClr>
                  </a:solidFill>
                </a:ln>
                <a:noFill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ln w="9525">
                  <a:noFill/>
                </a:ln>
                <a:solidFill/>
              </a:defRPr>
            </a:pPr>
            <a:r>
              <a:rPr sz="9600" dirty="0">
                <a:ln w="12699">
                  <a:solidFill>
                    <a:srgbClr val="EA7D3B">
                      <a:alpha val="5100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ru-RU" sz="9600" dirty="0">
                <a:ln w="12699">
                  <a:solidFill>
                    <a:srgbClr val="EA7D3B">
                      <a:alpha val="5100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sz="9600" dirty="0">
              <a:ln w="12699">
                <a:solidFill>
                  <a:srgbClr val="EA7D3B">
                    <a:alpha val="51000"/>
                  </a:srgb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5C974-5F7F-F1CD-AE7D-4DF49896485A}"/>
              </a:ext>
            </a:extLst>
          </p:cNvPr>
          <p:cNvSpPr txBox="1"/>
          <p:nvPr/>
        </p:nvSpPr>
        <p:spPr>
          <a:xfrm>
            <a:off x="7903276" y="1775982"/>
            <a:ext cx="3962399" cy="342427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партнерство - </a:t>
            </a:r>
            <a:r>
              <a:rPr lang="ru-RU" sz="1600" b="1" dirty="0">
                <a:solidFill>
                  <a:schemeClr val="bg1"/>
                </a:solidFill>
                <a:highlight>
                  <a:srgbClr val="000080"/>
                </a:highlight>
              </a:rPr>
              <a:t>цивилизованная форма социальных отношений, обеспечивающих </a:t>
            </a:r>
            <a:r>
              <a:rPr lang="ru-RU" sz="1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добровольное</a:t>
            </a:r>
            <a:r>
              <a:rPr lang="ru-RU" sz="1600" b="1" dirty="0">
                <a:solidFill>
                  <a:schemeClr val="bg1"/>
                </a:solidFill>
                <a:highlight>
                  <a:srgbClr val="000080"/>
                </a:highlight>
              </a:rPr>
              <a:t> взаимодействие при </a:t>
            </a:r>
            <a:r>
              <a:rPr lang="ru-RU" sz="1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соблюдении интересов </a:t>
            </a:r>
            <a:r>
              <a:rPr lang="ru-RU" sz="1600" b="1" dirty="0">
                <a:solidFill>
                  <a:schemeClr val="bg1"/>
                </a:solidFill>
                <a:highlight>
                  <a:srgbClr val="000080"/>
                </a:highlight>
              </a:rPr>
              <a:t>всех сторон, объединяющих усилия в </a:t>
            </a:r>
            <a:r>
              <a:rPr lang="ru-RU" sz="1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достижении общих целей </a:t>
            </a:r>
            <a:r>
              <a:rPr lang="ru-RU" sz="1600" b="1" dirty="0">
                <a:solidFill>
                  <a:schemeClr val="bg1"/>
                </a:solidFill>
                <a:highlight>
                  <a:srgbClr val="000080"/>
                </a:highlight>
              </a:rPr>
              <a:t>на основе </a:t>
            </a:r>
            <a:r>
              <a:rPr lang="ru-RU" sz="1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диалога</a:t>
            </a:r>
            <a:r>
              <a:rPr lang="ru-RU" sz="1600" b="1" dirty="0">
                <a:solidFill>
                  <a:schemeClr val="bg1"/>
                </a:solidFill>
                <a:highlight>
                  <a:srgbClr val="000080"/>
                </a:highlight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1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взаимовыгодного</a:t>
            </a:r>
            <a:r>
              <a:rPr lang="ru-RU" sz="1600" b="1" dirty="0">
                <a:solidFill>
                  <a:schemeClr val="bg1"/>
                </a:solidFill>
                <a:highlight>
                  <a:srgbClr val="000080"/>
                </a:highlight>
              </a:rPr>
              <a:t> социального</a:t>
            </a:r>
            <a:r>
              <a:rPr lang="ru-RU" sz="1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 обмена идеями</a:t>
            </a:r>
            <a:r>
              <a:rPr lang="ru-RU" sz="1600" b="1" dirty="0">
                <a:solidFill>
                  <a:schemeClr val="bg1"/>
                </a:solidFill>
                <a:highlight>
                  <a:srgbClr val="000080"/>
                </a:highlight>
              </a:rPr>
              <a:t>, </a:t>
            </a:r>
            <a:r>
              <a:rPr lang="ru-RU" sz="1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информацией, ресурсами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486212E-1E0E-A432-61B2-0C39C462D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272965"/>
              </p:ext>
            </p:extLst>
          </p:nvPr>
        </p:nvGraphicFramePr>
        <p:xfrm>
          <a:off x="393700" y="1609750"/>
          <a:ext cx="7302500" cy="505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14176C-8CA5-33E1-00DF-467AB96DB34B}"/>
              </a:ext>
            </a:extLst>
          </p:cNvPr>
          <p:cNvSpPr txBox="1"/>
          <p:nvPr/>
        </p:nvSpPr>
        <p:spPr>
          <a:xfrm>
            <a:off x="707572" y="5469701"/>
            <a:ext cx="187642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Школа /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уровень НОО</a:t>
            </a:r>
          </a:p>
        </p:txBody>
      </p:sp>
      <p:sp>
        <p:nvSpPr>
          <p:cNvPr id="8" name="Стрелка вправо 4">
            <a:extLst>
              <a:ext uri="{FF2B5EF4-FFF2-40B4-BE49-F238E27FC236}">
                <a16:creationId xmlns:a16="http://schemas.microsoft.com/office/drawing/2014/main" id="{4B9BA555-0040-8F13-BD97-6C2FE207A4C5}"/>
              </a:ext>
            </a:extLst>
          </p:cNvPr>
          <p:cNvSpPr/>
          <p:nvPr/>
        </p:nvSpPr>
        <p:spPr>
          <a:xfrm rot="16200000">
            <a:off x="1113764" y="3507587"/>
            <a:ext cx="654542" cy="310761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4">
            <a:extLst>
              <a:ext uri="{FF2B5EF4-FFF2-40B4-BE49-F238E27FC236}">
                <a16:creationId xmlns:a16="http://schemas.microsoft.com/office/drawing/2014/main" id="{40EA9022-7E72-8DD6-0351-2C8C67B960B6}"/>
              </a:ext>
            </a:extLst>
          </p:cNvPr>
          <p:cNvSpPr/>
          <p:nvPr/>
        </p:nvSpPr>
        <p:spPr>
          <a:xfrm rot="5400000">
            <a:off x="1360240" y="5145330"/>
            <a:ext cx="490139" cy="310761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4">
            <a:extLst>
              <a:ext uri="{FF2B5EF4-FFF2-40B4-BE49-F238E27FC236}">
                <a16:creationId xmlns:a16="http://schemas.microsoft.com/office/drawing/2014/main" id="{1E0ED17F-6E98-5AEC-9CA2-FD55CFE6ECFC}"/>
              </a:ext>
            </a:extLst>
          </p:cNvPr>
          <p:cNvSpPr/>
          <p:nvPr/>
        </p:nvSpPr>
        <p:spPr>
          <a:xfrm rot="18455826">
            <a:off x="1677254" y="3203868"/>
            <a:ext cx="1559060" cy="310761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3">
            <a:extLst>
              <a:ext uri="{FF2B5EF4-FFF2-40B4-BE49-F238E27FC236}">
                <a16:creationId xmlns:a16="http://schemas.microsoft.com/office/drawing/2014/main" id="{466B3323-8D4B-8E44-41C8-1576FDCDB057}"/>
              </a:ext>
            </a:extLst>
          </p:cNvPr>
          <p:cNvSpPr/>
          <p:nvPr/>
        </p:nvSpPr>
        <p:spPr>
          <a:xfrm rot="5400000">
            <a:off x="6108352" y="4070954"/>
            <a:ext cx="584893" cy="332509"/>
          </a:xfrm>
          <a:prstGeom prst="rightArrow">
            <a:avLst/>
          </a:prstGeom>
          <a:solidFill>
            <a:srgbClr val="9999F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5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11468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srgbClr val="CC00CC"/>
                </a:solidFill>
                <a:latin typeface="Aptos Black" panose="020B0004020202020204" pitchFamily="34" charset="0"/>
              </a:rPr>
              <a:t>Целевые ориентиры </a:t>
            </a:r>
            <a:br>
              <a:rPr lang="ru-RU" altLang="ru-RU" sz="3600" b="1" dirty="0">
                <a:solidFill>
                  <a:srgbClr val="CC00CC"/>
                </a:solidFill>
                <a:latin typeface="Aptos Black" panose="020B0004020202020204" pitchFamily="34" charset="0"/>
              </a:rPr>
            </a:br>
            <a:r>
              <a:rPr lang="ru-RU" altLang="ru-RU" sz="3600" b="1" dirty="0">
                <a:solidFill>
                  <a:srgbClr val="CC00CC"/>
                </a:solidFill>
                <a:latin typeface="Aptos Black" panose="020B0004020202020204" pitchFamily="34" charset="0"/>
              </a:rPr>
              <a:t>секторов в воспитании детей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800786"/>
              </p:ext>
            </p:extLst>
          </p:nvPr>
        </p:nvGraphicFramePr>
        <p:xfrm>
          <a:off x="463138" y="1365662"/>
          <a:ext cx="5070764" cy="432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169896" y="1583568"/>
            <a:ext cx="1656184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u="sng" dirty="0">
                <a:solidFill>
                  <a:schemeClr val="bg2">
                    <a:lumMod val="25000"/>
                  </a:schemeClr>
                </a:solidFill>
              </a:rPr>
              <a:t>Воспитание гражданина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endParaRPr lang="ru-RU" altLang="ru-RU" b="1" dirty="0">
              <a:solidFill>
                <a:srgbClr val="9900CC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70C0"/>
                </a:solidFill>
              </a:rPr>
              <a:t>патриота,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70C0"/>
                </a:solidFill>
              </a:rPr>
              <a:t>труженика,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b="1" dirty="0" err="1">
                <a:solidFill>
                  <a:srgbClr val="0070C0"/>
                </a:solidFill>
              </a:rPr>
              <a:t>Субъектнина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824755" y="3199055"/>
            <a:ext cx="2331608" cy="28103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u="sng" dirty="0">
                <a:solidFill>
                  <a:srgbClr val="002060"/>
                </a:solidFill>
              </a:rPr>
              <a:t>Институты:</a:t>
            </a:r>
          </a:p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</a:t>
            </a:r>
          </a:p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</a:p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Учреждения культуры, спорта и др.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5466608" y="1714233"/>
            <a:ext cx="4176713" cy="147732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u="sng" dirty="0">
                <a:solidFill>
                  <a:srgbClr val="008000"/>
                </a:solidFill>
              </a:rPr>
              <a:t>Общество</a:t>
            </a:r>
            <a:r>
              <a:rPr lang="ru-RU" altLang="ru-RU" b="1" dirty="0">
                <a:solidFill>
                  <a:srgbClr val="008000"/>
                </a:solidFill>
              </a:rPr>
              <a:t> – </a:t>
            </a:r>
            <a:r>
              <a:rPr lang="ru-RU" altLang="ru-RU" b="1" dirty="0">
                <a:solidFill>
                  <a:srgbClr val="9900CC"/>
                </a:solidFill>
              </a:rPr>
              <a:t>воспитание людей с активной жизненной позицией, воспроизводство общественной структуры, культурных норм и традиций, стабильность, благополучие</a:t>
            </a:r>
          </a:p>
        </p:txBody>
      </p:sp>
      <p:grpSp>
        <p:nvGrpSpPr>
          <p:cNvPr id="2" name="Diagram 10"/>
          <p:cNvGrpSpPr>
            <a:grpSpLocks/>
          </p:cNvGrpSpPr>
          <p:nvPr/>
        </p:nvGrpSpPr>
        <p:grpSpPr bwMode="auto">
          <a:xfrm>
            <a:off x="5367337" y="1651150"/>
            <a:ext cx="5503622" cy="3265815"/>
            <a:chOff x="3750" y="1755"/>
            <a:chExt cx="2664" cy="2235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3317655887"/>
                </p:ext>
              </p:extLst>
            </p:nvPr>
          </p:nvGraphicFramePr>
          <p:xfrm>
            <a:off x="3750" y="1755"/>
            <a:ext cx="2664" cy="22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" name="Text Box 12"/>
            <p:cNvSpPr txBox="1">
              <a:spLocks noChangeArrowheads="1"/>
            </p:cNvSpPr>
            <p:nvPr/>
          </p:nvSpPr>
          <p:spPr bwMode="auto">
            <a:xfrm>
              <a:off x="5315" y="2812"/>
              <a:ext cx="1010" cy="1106"/>
            </a:xfrm>
            <a:prstGeom prst="rect">
              <a:avLst/>
            </a:prstGeom>
            <a:solidFill>
              <a:srgbClr val="FFCCFF"/>
            </a:solidFill>
            <a:ln w="15875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b="1" u="sng" dirty="0">
                  <a:solidFill>
                    <a:srgbClr val="339933"/>
                  </a:solidFill>
                  <a:latin typeface="Arial" charset="0"/>
                  <a:cs typeface="Arial" charset="0"/>
                </a:rPr>
                <a:t>Институты: </a:t>
              </a:r>
              <a:r>
                <a:rPr lang="ru-RU" altLang="ru-RU" dirty="0">
                  <a:latin typeface="Arial" charset="0"/>
                  <a:cs typeface="Arial" charset="0"/>
                </a:rPr>
                <a:t> </a:t>
              </a:r>
            </a:p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FF00FF"/>
                  </a:solidFill>
                  <a:latin typeface="Arial" charset="0"/>
                  <a:cs typeface="Arial" charset="0"/>
                </a:rPr>
                <a:t>*Субъект           *Общественные организации и *Сообщества</a:t>
              </a:r>
            </a:p>
          </p:txBody>
        </p:sp>
      </p:grpSp>
      <p:sp>
        <p:nvSpPr>
          <p:cNvPr id="18554" name="Text Box 122"/>
          <p:cNvSpPr txBox="1">
            <a:spLocks noChangeArrowheads="1"/>
          </p:cNvSpPr>
          <p:nvPr/>
        </p:nvSpPr>
        <p:spPr bwMode="auto">
          <a:xfrm>
            <a:off x="6426181" y="5037076"/>
            <a:ext cx="4997881" cy="1631216"/>
          </a:xfrm>
          <a:prstGeom prst="rect">
            <a:avLst/>
          </a:prstGeom>
          <a:solidFill>
            <a:srgbClr val="CCECFF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000099"/>
                </a:solidFill>
              </a:rPr>
              <a:t>Бизнес –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993366"/>
                </a:solidFill>
              </a:rPr>
              <a:t>воспитание толерантности в обществе,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</a:rPr>
              <a:t>поддержка социальной стабильности</a:t>
            </a:r>
            <a:r>
              <a:rPr lang="ru-RU" altLang="ru-RU" sz="2000" b="1" dirty="0"/>
              <a:t>, </a:t>
            </a:r>
            <a:r>
              <a:rPr lang="ru-RU" altLang="ru-RU" sz="2000" b="1" dirty="0">
                <a:solidFill>
                  <a:srgbClr val="993366"/>
                </a:solidFill>
              </a:rPr>
              <a:t>воспроизводство корпоративной культуры, воспитание членов корпорации </a:t>
            </a:r>
          </a:p>
        </p:txBody>
      </p:sp>
      <p:sp>
        <p:nvSpPr>
          <p:cNvPr id="18555" name="WordArt 123"/>
          <p:cNvSpPr>
            <a:spLocks noChangeArrowheads="1" noChangeShapeType="1" noTextEdit="1"/>
          </p:cNvSpPr>
          <p:nvPr/>
        </p:nvSpPr>
        <p:spPr bwMode="auto">
          <a:xfrm rot="5400000">
            <a:off x="-437325" y="3563939"/>
            <a:ext cx="367347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Государство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400E7-4393-5EC8-F95E-3AB731B3E34F}"/>
              </a:ext>
            </a:extLst>
          </p:cNvPr>
          <p:cNvSpPr txBox="1"/>
          <p:nvPr/>
        </p:nvSpPr>
        <p:spPr>
          <a:xfrm>
            <a:off x="0" y="6027003"/>
            <a:ext cx="5617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8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Дополнительные возможности для развития личности ребенка</a:t>
            </a:r>
            <a:endParaRPr lang="ru-RU" sz="1600" b="1" dirty="0"/>
          </a:p>
        </p:txBody>
      </p:sp>
      <p:pic>
        <p:nvPicPr>
          <p:cNvPr id="12" name="Рисунок 11" descr="Группа людей со сплошной заливкой">
            <a:extLst>
              <a:ext uri="{FF2B5EF4-FFF2-40B4-BE49-F238E27FC236}">
                <a16:creationId xmlns:a16="http://schemas.microsoft.com/office/drawing/2014/main" id="{913584EB-316F-6835-B1FB-63131C2AA0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13812" y="3351810"/>
            <a:ext cx="1481447" cy="14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2">
            <a:extLst>
              <a:ext uri="{FF2B5EF4-FFF2-40B4-BE49-F238E27FC236}">
                <a16:creationId xmlns:a16="http://schemas.microsoft.com/office/drawing/2014/main" id="{FBEAFCE4-0E69-959C-6453-6C3499EE8B7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ru-RU" sz="48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ПАРТНЕРСТВО: ЗНАЧИМЫЕ ХАРАКТЕРИСТИКИ</a:t>
            </a:r>
          </a:p>
        </p:txBody>
      </p:sp>
      <p:graphicFrame>
        <p:nvGraphicFramePr>
          <p:cNvPr id="17" name="Объект 9">
            <a:extLst>
              <a:ext uri="{FF2B5EF4-FFF2-40B4-BE49-F238E27FC236}">
                <a16:creationId xmlns:a16="http://schemas.microsoft.com/office/drawing/2014/main" id="{05C2D23F-458E-0DC8-426E-1DCED074F5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2804723"/>
              </p:ext>
            </p:extLst>
          </p:nvPr>
        </p:nvGraphicFramePr>
        <p:xfrm>
          <a:off x="1097279" y="1845734"/>
          <a:ext cx="493776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Объект 10">
            <a:extLst>
              <a:ext uri="{FF2B5EF4-FFF2-40B4-BE49-F238E27FC236}">
                <a16:creationId xmlns:a16="http://schemas.microsoft.com/office/drawing/2014/main" id="{73A48197-F1E1-30DB-886E-E1EEA3546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345430" cy="44407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38275" indent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Полномочия сторон</a:t>
            </a:r>
          </a:p>
          <a:p>
            <a:pPr marL="1438275" indent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Организационные и нормативные формы взаимодействия</a:t>
            </a:r>
          </a:p>
          <a:p>
            <a:pPr marL="1438275" indent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Ответственность сторон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0">
              <a:buFont typeface="Wingdings" pitchFamily="2" charset="2"/>
              <a:buChar char="Ø"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0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0700" indent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Активность всех участников 	взаимодействия</a:t>
            </a:r>
          </a:p>
          <a:p>
            <a:pPr marL="1790700" indent="0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используемых ресурсов участников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2F249A-452F-90DE-A588-CBF0B2CD5C6E}"/>
              </a:ext>
            </a:extLst>
          </p:cNvPr>
          <p:cNvSpPr/>
          <p:nvPr/>
        </p:nvSpPr>
        <p:spPr>
          <a:xfrm rot="16200000">
            <a:off x="6111316" y="2759214"/>
            <a:ext cx="139813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Прописаны в </a:t>
            </a:r>
          </a:p>
          <a:p>
            <a:pPr algn="ctr"/>
            <a:r>
              <a:rPr lang="ru-RU" sz="16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договоре/</a:t>
            </a:r>
          </a:p>
          <a:p>
            <a:pPr algn="ctr"/>
            <a:r>
              <a:rPr lang="ru-RU" sz="16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соглашении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9CAE1B-EFEC-5527-26ED-5790F49CEC18}"/>
              </a:ext>
            </a:extLst>
          </p:cNvPr>
          <p:cNvSpPr/>
          <p:nvPr/>
        </p:nvSpPr>
        <p:spPr>
          <a:xfrm rot="16200000">
            <a:off x="6046544" y="4921390"/>
            <a:ext cx="1661032" cy="1077218"/>
          </a:xfrm>
          <a:custGeom>
            <a:avLst/>
            <a:gdLst>
              <a:gd name="connsiteX0" fmla="*/ 0 w 1661032"/>
              <a:gd name="connsiteY0" fmla="*/ 0 h 1077218"/>
              <a:gd name="connsiteX1" fmla="*/ 586898 w 1661032"/>
              <a:gd name="connsiteY1" fmla="*/ 0 h 1077218"/>
              <a:gd name="connsiteX2" fmla="*/ 1107355 w 1661032"/>
              <a:gd name="connsiteY2" fmla="*/ 0 h 1077218"/>
              <a:gd name="connsiteX3" fmla="*/ 1661032 w 1661032"/>
              <a:gd name="connsiteY3" fmla="*/ 0 h 1077218"/>
              <a:gd name="connsiteX4" fmla="*/ 1661032 w 1661032"/>
              <a:gd name="connsiteY4" fmla="*/ 506292 h 1077218"/>
              <a:gd name="connsiteX5" fmla="*/ 1661032 w 1661032"/>
              <a:gd name="connsiteY5" fmla="*/ 1077218 h 1077218"/>
              <a:gd name="connsiteX6" fmla="*/ 1140575 w 1661032"/>
              <a:gd name="connsiteY6" fmla="*/ 1077218 h 1077218"/>
              <a:gd name="connsiteX7" fmla="*/ 620119 w 1661032"/>
              <a:gd name="connsiteY7" fmla="*/ 1077218 h 1077218"/>
              <a:gd name="connsiteX8" fmla="*/ 0 w 1661032"/>
              <a:gd name="connsiteY8" fmla="*/ 1077218 h 1077218"/>
              <a:gd name="connsiteX9" fmla="*/ 0 w 1661032"/>
              <a:gd name="connsiteY9" fmla="*/ 527837 h 1077218"/>
              <a:gd name="connsiteX10" fmla="*/ 0 w 1661032"/>
              <a:gd name="connsiteY10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1032" h="1077218" extrusionOk="0">
                <a:moveTo>
                  <a:pt x="0" y="0"/>
                </a:moveTo>
                <a:cubicBezTo>
                  <a:pt x="137344" y="-54879"/>
                  <a:pt x="376399" y="2764"/>
                  <a:pt x="586898" y="0"/>
                </a:cubicBezTo>
                <a:cubicBezTo>
                  <a:pt x="797397" y="-2764"/>
                  <a:pt x="980849" y="21760"/>
                  <a:pt x="1107355" y="0"/>
                </a:cubicBezTo>
                <a:cubicBezTo>
                  <a:pt x="1233861" y="-21760"/>
                  <a:pt x="1516497" y="44188"/>
                  <a:pt x="1661032" y="0"/>
                </a:cubicBezTo>
                <a:cubicBezTo>
                  <a:pt x="1680137" y="248306"/>
                  <a:pt x="1628042" y="257268"/>
                  <a:pt x="1661032" y="506292"/>
                </a:cubicBezTo>
                <a:cubicBezTo>
                  <a:pt x="1694022" y="755316"/>
                  <a:pt x="1606550" y="880200"/>
                  <a:pt x="1661032" y="1077218"/>
                </a:cubicBezTo>
                <a:cubicBezTo>
                  <a:pt x="1541494" y="1122427"/>
                  <a:pt x="1346265" y="1057484"/>
                  <a:pt x="1140575" y="1077218"/>
                </a:cubicBezTo>
                <a:cubicBezTo>
                  <a:pt x="934885" y="1096952"/>
                  <a:pt x="732363" y="1057581"/>
                  <a:pt x="620119" y="1077218"/>
                </a:cubicBezTo>
                <a:cubicBezTo>
                  <a:pt x="507875" y="1096855"/>
                  <a:pt x="170117" y="1040371"/>
                  <a:pt x="0" y="1077218"/>
                </a:cubicBezTo>
                <a:cubicBezTo>
                  <a:pt x="-12814" y="870214"/>
                  <a:pt x="25210" y="771831"/>
                  <a:pt x="0" y="527837"/>
                </a:cubicBezTo>
                <a:cubicBezTo>
                  <a:pt x="-25210" y="283843"/>
                  <a:pt x="33750" y="115933"/>
                  <a:pt x="0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622683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Отражена в </a:t>
            </a:r>
          </a:p>
          <a:p>
            <a:pPr algn="ctr"/>
            <a:r>
              <a:rPr lang="ru-RU" sz="1600" b="1" cap="none" spc="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программе /</a:t>
            </a:r>
          </a:p>
          <a:p>
            <a:pPr algn="ctr"/>
            <a:r>
              <a:rPr lang="ru-RU" sz="1600" b="1" cap="none" spc="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</a:t>
            </a:r>
          </a:p>
          <a:p>
            <a:pPr algn="ctr"/>
            <a:r>
              <a:rPr lang="ru-RU" sz="1600" b="1" cap="none" spc="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и деятельности</a:t>
            </a:r>
            <a:endParaRPr lang="ru-RU" sz="1600" b="1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64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76894" y="332508"/>
            <a:ext cx="10723418" cy="1255713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</a:pPr>
            <a:r>
              <a:rPr lang="ru-RU" altLang="ru-RU" sz="4800" b="1" cap="all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 panose="03090702030407020403" pitchFamily="66" charset="0"/>
                <a:ea typeface="+mj-ea"/>
                <a:cs typeface="+mj-cs"/>
              </a:rPr>
              <a:t>Модель построения партнерства</a:t>
            </a:r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 rot="10800000">
            <a:off x="6777039" y="3001963"/>
            <a:ext cx="295275" cy="5715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E5DFEC"/>
              </a:gs>
              <a:gs pos="50000">
                <a:srgbClr val="B2A1C7"/>
              </a:gs>
              <a:gs pos="100000">
                <a:srgbClr val="E5DFEC"/>
              </a:gs>
            </a:gsLst>
            <a:lin ang="18900000" scaled="1"/>
          </a:gradFill>
          <a:ln w="12600">
            <a:solidFill>
              <a:srgbClr val="B2A1C7"/>
            </a:solidFill>
            <a:miter lim="800000"/>
            <a:headEnd/>
            <a:tailEnd/>
          </a:ln>
          <a:effectLst>
            <a:outerShdw dist="17819" dir="2700000" algn="ctr" rotWithShape="0">
              <a:srgbClr val="3F3151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 rot="10800000">
            <a:off x="5272089" y="3001963"/>
            <a:ext cx="295275" cy="5715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E5DFEC"/>
              </a:gs>
              <a:gs pos="50000">
                <a:srgbClr val="B2A1C7"/>
              </a:gs>
              <a:gs pos="100000">
                <a:srgbClr val="E5DFEC"/>
              </a:gs>
            </a:gsLst>
            <a:lin ang="18900000" scaled="1"/>
          </a:gradFill>
          <a:ln w="12600">
            <a:solidFill>
              <a:srgbClr val="B2A1C7"/>
            </a:solidFill>
            <a:miter lim="800000"/>
            <a:headEnd/>
            <a:tailEnd/>
          </a:ln>
          <a:effectLst>
            <a:outerShdw dist="17819" dir="2700000" algn="ctr" rotWithShape="0">
              <a:srgbClr val="3F3151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6767514" y="2733676"/>
            <a:ext cx="276225" cy="257175"/>
          </a:xfrm>
          <a:prstGeom prst="ellipse">
            <a:avLst/>
          </a:prstGeom>
          <a:gradFill rotWithShape="0">
            <a:gsLst>
              <a:gs pos="0">
                <a:srgbClr val="E5DFEC"/>
              </a:gs>
              <a:gs pos="50000">
                <a:srgbClr val="B2A1C7"/>
              </a:gs>
              <a:gs pos="100000">
                <a:srgbClr val="E5DFEC"/>
              </a:gs>
            </a:gsLst>
            <a:lin ang="18900000" scaled="1"/>
          </a:gradFill>
          <a:ln w="12600">
            <a:solidFill>
              <a:srgbClr val="B2A1C7"/>
            </a:solidFill>
            <a:miter lim="800000"/>
            <a:headEnd/>
            <a:tailEnd/>
          </a:ln>
          <a:effectLst>
            <a:outerShdw dist="17819" dir="2700000" algn="ctr" rotWithShape="0">
              <a:srgbClr val="3F3151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5281614" y="2733676"/>
            <a:ext cx="276225" cy="257175"/>
          </a:xfrm>
          <a:prstGeom prst="ellipse">
            <a:avLst/>
          </a:prstGeom>
          <a:gradFill rotWithShape="0">
            <a:gsLst>
              <a:gs pos="0">
                <a:srgbClr val="E5DFEC"/>
              </a:gs>
              <a:gs pos="50000">
                <a:srgbClr val="B2A1C7"/>
              </a:gs>
              <a:gs pos="100000">
                <a:srgbClr val="E5DFEC"/>
              </a:gs>
            </a:gsLst>
            <a:lin ang="18900000" scaled="1"/>
          </a:gradFill>
          <a:ln w="12600">
            <a:solidFill>
              <a:srgbClr val="B2A1C7"/>
            </a:solidFill>
            <a:miter lim="800000"/>
            <a:headEnd/>
            <a:tailEnd/>
          </a:ln>
          <a:effectLst>
            <a:outerShdw dist="17819" dir="2700000" algn="ctr" rotWithShape="0">
              <a:srgbClr val="3F3151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13319" name="AutoShape 6"/>
          <p:cNvCxnSpPr>
            <a:cxnSpLocks noChangeShapeType="1"/>
          </p:cNvCxnSpPr>
          <p:nvPr/>
        </p:nvCxnSpPr>
        <p:spPr bwMode="auto">
          <a:xfrm>
            <a:off x="6157913" y="2152650"/>
            <a:ext cx="19050" cy="14668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320" name="AutoShape 7"/>
          <p:cNvCxnSpPr>
            <a:cxnSpLocks noChangeShapeType="1"/>
          </p:cNvCxnSpPr>
          <p:nvPr/>
        </p:nvCxnSpPr>
        <p:spPr bwMode="auto">
          <a:xfrm>
            <a:off x="5957889" y="3438526"/>
            <a:ext cx="1587" cy="6572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321" name="AutoShape 8"/>
          <p:cNvCxnSpPr>
            <a:cxnSpLocks noChangeShapeType="1"/>
          </p:cNvCxnSpPr>
          <p:nvPr/>
        </p:nvCxnSpPr>
        <p:spPr bwMode="auto">
          <a:xfrm>
            <a:off x="6376989" y="3438526"/>
            <a:ext cx="1587" cy="6572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5981701" y="1772817"/>
            <a:ext cx="1776413" cy="8084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Совместная</a:t>
            </a:r>
          </a:p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деятельность</a:t>
            </a:r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4852988" y="3571875"/>
            <a:ext cx="419100" cy="28575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DBE5F1"/>
              </a:gs>
              <a:gs pos="50000">
                <a:srgbClr val="95B3D7"/>
              </a:gs>
              <a:gs pos="100000">
                <a:srgbClr val="DBE5F1"/>
              </a:gs>
            </a:gsLst>
            <a:lin ang="18900000" scaled="1"/>
          </a:gradFill>
          <a:ln w="12600">
            <a:solidFill>
              <a:srgbClr val="95B3D7"/>
            </a:solidFill>
            <a:miter lim="800000"/>
            <a:headEnd/>
            <a:tailEnd/>
          </a:ln>
          <a:effectLst>
            <a:outerShdw dist="17819" dir="2700000" algn="ctr" rotWithShape="0">
              <a:srgbClr val="243F60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7091363" y="3524250"/>
            <a:ext cx="419100" cy="28575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DBE5F1"/>
              </a:gs>
              <a:gs pos="50000">
                <a:srgbClr val="95B3D7"/>
              </a:gs>
              <a:gs pos="100000">
                <a:srgbClr val="DBE5F1"/>
              </a:gs>
            </a:gsLst>
            <a:lin ang="18900000" scaled="1"/>
          </a:gradFill>
          <a:ln w="12600">
            <a:solidFill>
              <a:srgbClr val="95B3D7"/>
            </a:solidFill>
            <a:miter lim="800000"/>
            <a:headEnd/>
            <a:tailEnd/>
          </a:ln>
          <a:effectLst>
            <a:outerShdw dist="17819" dir="2700000" algn="ctr" rotWithShape="0">
              <a:srgbClr val="243F60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 rot="-720000">
            <a:off x="4776788" y="2647951"/>
            <a:ext cx="323850" cy="352425"/>
          </a:xfrm>
          <a:prstGeom prst="lightningBolt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600">
            <a:solidFill>
              <a:srgbClr val="8064A2"/>
            </a:solidFill>
            <a:miter lim="800000"/>
            <a:headEnd/>
            <a:tailEnd/>
          </a:ln>
          <a:effectLst>
            <a:outerShdw dist="17819" dir="2700000" algn="ctr" rotWithShape="0">
              <a:srgbClr val="3F315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 rot="5400000">
            <a:off x="7254876" y="2668588"/>
            <a:ext cx="323850" cy="352425"/>
          </a:xfrm>
          <a:prstGeom prst="lightningBolt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600">
            <a:solidFill>
              <a:srgbClr val="8064A2"/>
            </a:solidFill>
            <a:miter lim="800000"/>
            <a:headEnd/>
            <a:tailEnd/>
          </a:ln>
          <a:effectLst>
            <a:outerShdw dist="17819" dir="2700000" algn="ctr" rotWithShape="0">
              <a:srgbClr val="3F315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13327" name="AutoShape 14"/>
          <p:cNvCxnSpPr>
            <a:cxnSpLocks noChangeShapeType="1"/>
          </p:cNvCxnSpPr>
          <p:nvPr/>
        </p:nvCxnSpPr>
        <p:spPr bwMode="auto">
          <a:xfrm>
            <a:off x="4081464" y="2419350"/>
            <a:ext cx="1587" cy="3810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328" name="AutoShape 15"/>
          <p:cNvCxnSpPr>
            <a:cxnSpLocks noChangeShapeType="1"/>
          </p:cNvCxnSpPr>
          <p:nvPr/>
        </p:nvCxnSpPr>
        <p:spPr bwMode="auto">
          <a:xfrm>
            <a:off x="8310564" y="2452688"/>
            <a:ext cx="1587" cy="3810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329" name="AutoShape 16"/>
          <p:cNvCxnSpPr>
            <a:cxnSpLocks noChangeShapeType="1"/>
          </p:cNvCxnSpPr>
          <p:nvPr/>
        </p:nvCxnSpPr>
        <p:spPr bwMode="auto">
          <a:xfrm flipH="1">
            <a:off x="7653339" y="2581275"/>
            <a:ext cx="657225" cy="1524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330" name="AutoShape 17"/>
          <p:cNvCxnSpPr>
            <a:cxnSpLocks noChangeShapeType="1"/>
          </p:cNvCxnSpPr>
          <p:nvPr/>
        </p:nvCxnSpPr>
        <p:spPr bwMode="auto">
          <a:xfrm>
            <a:off x="4081463" y="2581276"/>
            <a:ext cx="628650" cy="10001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2855641" y="2414588"/>
            <a:ext cx="1206773" cy="4714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Clr>
                <a:srgbClr val="000000"/>
              </a:buClr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ресурсы</a:t>
            </a:r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8329612" y="2419350"/>
            <a:ext cx="1294780" cy="466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Clr>
                <a:srgbClr val="000000"/>
              </a:buClr>
            </a:pPr>
            <a:r>
              <a:rPr lang="ru-RU" altLang="ru-RU" sz="2000" b="1" dirty="0">
                <a:solidFill>
                  <a:srgbClr val="CC00CC"/>
                </a:solidFill>
                <a:latin typeface="Calibri" pitchFamily="34" charset="0"/>
              </a:rPr>
              <a:t>интересы</a:t>
            </a:r>
          </a:p>
        </p:txBody>
      </p:sp>
      <p:sp>
        <p:nvSpPr>
          <p:cNvPr id="13333" name="Oval 20"/>
          <p:cNvSpPr>
            <a:spLocks noChangeArrowheads="1"/>
          </p:cNvSpPr>
          <p:nvPr/>
        </p:nvSpPr>
        <p:spPr bwMode="auto">
          <a:xfrm>
            <a:off x="5881688" y="4314825"/>
            <a:ext cx="590550" cy="514350"/>
          </a:xfrm>
          <a:prstGeom prst="ellipse">
            <a:avLst/>
          </a:prstGeom>
          <a:solidFill>
            <a:srgbClr val="4F81BD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43F60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13334" name="AutoShape 21"/>
          <p:cNvCxnSpPr>
            <a:cxnSpLocks noChangeShapeType="1"/>
          </p:cNvCxnSpPr>
          <p:nvPr/>
        </p:nvCxnSpPr>
        <p:spPr bwMode="auto">
          <a:xfrm flipH="1">
            <a:off x="4614864" y="4572000"/>
            <a:ext cx="1171575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335" name="AutoShape 22"/>
          <p:cNvCxnSpPr>
            <a:cxnSpLocks noChangeShapeType="1"/>
          </p:cNvCxnSpPr>
          <p:nvPr/>
        </p:nvCxnSpPr>
        <p:spPr bwMode="auto">
          <a:xfrm>
            <a:off x="6577013" y="4581525"/>
            <a:ext cx="1181100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336" name="Oval 23"/>
          <p:cNvSpPr>
            <a:spLocks noChangeArrowheads="1"/>
          </p:cNvSpPr>
          <p:nvPr/>
        </p:nvSpPr>
        <p:spPr bwMode="auto">
          <a:xfrm>
            <a:off x="4224338" y="4733925"/>
            <a:ext cx="266700" cy="247650"/>
          </a:xfrm>
          <a:prstGeom prst="ellipse">
            <a:avLst/>
          </a:prstGeom>
          <a:solidFill>
            <a:srgbClr val="4F81BD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43F60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7" name="Oval 24"/>
          <p:cNvSpPr>
            <a:spLocks noChangeArrowheads="1"/>
          </p:cNvSpPr>
          <p:nvPr/>
        </p:nvSpPr>
        <p:spPr bwMode="auto">
          <a:xfrm rot="-360000">
            <a:off x="4224338" y="4449763"/>
            <a:ext cx="266700" cy="247650"/>
          </a:xfrm>
          <a:prstGeom prst="ellipse">
            <a:avLst/>
          </a:prstGeom>
          <a:solidFill>
            <a:srgbClr val="4F81BD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43F60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8" name="Oval 25"/>
          <p:cNvSpPr>
            <a:spLocks noChangeArrowheads="1"/>
          </p:cNvSpPr>
          <p:nvPr/>
        </p:nvSpPr>
        <p:spPr bwMode="auto">
          <a:xfrm>
            <a:off x="4224338" y="4162425"/>
            <a:ext cx="266700" cy="247650"/>
          </a:xfrm>
          <a:prstGeom prst="ellipse">
            <a:avLst/>
          </a:prstGeom>
          <a:solidFill>
            <a:srgbClr val="4F81BD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43F60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9" name="Oval 26"/>
          <p:cNvSpPr>
            <a:spLocks noChangeArrowheads="1"/>
          </p:cNvSpPr>
          <p:nvPr/>
        </p:nvSpPr>
        <p:spPr bwMode="auto">
          <a:xfrm>
            <a:off x="7824788" y="4448175"/>
            <a:ext cx="266700" cy="247650"/>
          </a:xfrm>
          <a:prstGeom prst="ellipse">
            <a:avLst/>
          </a:prstGeom>
          <a:solidFill>
            <a:srgbClr val="4F81BD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43F60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40" name="Oval 27"/>
          <p:cNvSpPr>
            <a:spLocks noChangeArrowheads="1"/>
          </p:cNvSpPr>
          <p:nvPr/>
        </p:nvSpPr>
        <p:spPr bwMode="auto">
          <a:xfrm>
            <a:off x="7843838" y="4733925"/>
            <a:ext cx="266700" cy="247650"/>
          </a:xfrm>
          <a:prstGeom prst="ellipse">
            <a:avLst/>
          </a:prstGeom>
          <a:solidFill>
            <a:srgbClr val="4F81BD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43F60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41" name="Oval 28"/>
          <p:cNvSpPr>
            <a:spLocks noChangeArrowheads="1"/>
          </p:cNvSpPr>
          <p:nvPr/>
        </p:nvSpPr>
        <p:spPr bwMode="auto">
          <a:xfrm>
            <a:off x="7824788" y="4171950"/>
            <a:ext cx="266700" cy="247650"/>
          </a:xfrm>
          <a:prstGeom prst="ellipse">
            <a:avLst/>
          </a:prstGeom>
          <a:solidFill>
            <a:srgbClr val="4F81BD"/>
          </a:solidFill>
          <a:ln w="38160">
            <a:solidFill>
              <a:srgbClr val="F2F2F2"/>
            </a:solidFill>
            <a:miter lim="800000"/>
            <a:headEnd/>
            <a:tailEnd/>
          </a:ln>
          <a:effectLst>
            <a:outerShdw dist="17819" dir="2700000" algn="ctr" rotWithShape="0">
              <a:srgbClr val="243F60">
                <a:alpha val="50026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42" name="Text Box 29"/>
          <p:cNvSpPr txBox="1">
            <a:spLocks noChangeArrowheads="1"/>
          </p:cNvSpPr>
          <p:nvPr/>
        </p:nvSpPr>
        <p:spPr bwMode="auto">
          <a:xfrm>
            <a:off x="2095501" y="4095750"/>
            <a:ext cx="1966913" cy="1181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результаты </a:t>
            </a:r>
          </a:p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совместной</a:t>
            </a:r>
          </a:p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деятельности</a:t>
            </a:r>
          </a:p>
        </p:txBody>
      </p:sp>
      <p:sp>
        <p:nvSpPr>
          <p:cNvPr id="13343" name="Text Box 30"/>
          <p:cNvSpPr txBox="1">
            <a:spLocks noChangeArrowheads="1"/>
          </p:cNvSpPr>
          <p:nvPr/>
        </p:nvSpPr>
        <p:spPr bwMode="auto">
          <a:xfrm>
            <a:off x="8110538" y="3857625"/>
            <a:ext cx="1945986" cy="1047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результаты </a:t>
            </a:r>
          </a:p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совместной</a:t>
            </a:r>
          </a:p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деятельности</a:t>
            </a:r>
          </a:p>
        </p:txBody>
      </p:sp>
      <p:sp>
        <p:nvSpPr>
          <p:cNvPr id="13344" name="Text Box 31"/>
          <p:cNvSpPr txBox="1">
            <a:spLocks noChangeArrowheads="1"/>
          </p:cNvSpPr>
          <p:nvPr/>
        </p:nvSpPr>
        <p:spPr bwMode="auto">
          <a:xfrm>
            <a:off x="5385594" y="4857751"/>
            <a:ext cx="2173288" cy="1039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цель</a:t>
            </a:r>
          </a:p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совместной</a:t>
            </a:r>
          </a:p>
          <a:p>
            <a:pPr eaLnBrk="1" hangingPunct="1">
              <a:buClr>
                <a:srgbClr val="000000"/>
              </a:buClr>
              <a:buFont typeface="Calibri" pitchFamily="34" charset="0"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деятельности</a:t>
            </a:r>
          </a:p>
        </p:txBody>
      </p:sp>
      <p:pic>
        <p:nvPicPr>
          <p:cNvPr id="3" name="Рисунок 2" descr="В яблочко со сплошной заливкой">
            <a:extLst>
              <a:ext uri="{FF2B5EF4-FFF2-40B4-BE49-F238E27FC236}">
                <a16:creationId xmlns:a16="http://schemas.microsoft.com/office/drawing/2014/main" id="{968CA9D9-0665-CB75-89EC-180190795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5960" y="40770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44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7509" y="1624485"/>
            <a:ext cx="5664527" cy="4657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FFFFFF"/>
                </a:solidFill>
                <a:latin typeface="Arial" charset="0"/>
              </a:defRPr>
            </a:lvl1pPr>
            <a:lvl2pPr marL="735013" indent="-277813"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FFFFFF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FFFFFF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FFFFFF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FFFFFF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735013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marL="720000" lvl="1" indent="-54610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735013" algn="l"/>
                <a:tab pos="12588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</a:pPr>
            <a:r>
              <a:rPr lang="en-GB" sz="2400" b="1" i="1" dirty="0">
                <a:solidFill>
                  <a:srgbClr val="163794"/>
                </a:solidFill>
              </a:rPr>
              <a:t>помещения,</a:t>
            </a:r>
          </a:p>
          <a:p>
            <a:pPr marL="720000" lvl="1" indent="-54610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735013" algn="l"/>
                <a:tab pos="12588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</a:pPr>
            <a:r>
              <a:rPr lang="en-GB" sz="2400" b="1" i="1" dirty="0">
                <a:solidFill>
                  <a:srgbClr val="163794"/>
                </a:solidFill>
              </a:rPr>
              <a:t>материально-техническая база,</a:t>
            </a:r>
          </a:p>
          <a:p>
            <a:pPr marL="720000" lvl="1" indent="-54610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735013" algn="l"/>
                <a:tab pos="12588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</a:pPr>
            <a:r>
              <a:rPr lang="ru-RU" sz="2400" b="1" i="1" dirty="0">
                <a:solidFill>
                  <a:srgbClr val="163794"/>
                </a:solidFill>
              </a:rPr>
              <a:t>коллектив</a:t>
            </a:r>
            <a:r>
              <a:rPr lang="en-GB" sz="2400" b="1" i="1" dirty="0">
                <a:solidFill>
                  <a:srgbClr val="163794"/>
                </a:solidFill>
              </a:rPr>
              <a:t> профессионалов,</a:t>
            </a:r>
            <a:r>
              <a:rPr lang="ru-RU" sz="2400" b="1" i="1" dirty="0">
                <a:solidFill>
                  <a:srgbClr val="163794"/>
                </a:solidFill>
              </a:rPr>
              <a:t> детей и родителей,</a:t>
            </a:r>
          </a:p>
          <a:p>
            <a:pPr marL="720000" lvl="1" indent="-54610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735013" algn="l"/>
                <a:tab pos="12588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</a:pPr>
            <a:r>
              <a:rPr lang="ru-RU" sz="2400" b="1" i="1" dirty="0">
                <a:solidFill>
                  <a:srgbClr val="163794"/>
                </a:solidFill>
              </a:rPr>
              <a:t>организованность участников,</a:t>
            </a:r>
            <a:endParaRPr lang="en-GB" sz="2400" b="1" i="1" dirty="0">
              <a:solidFill>
                <a:srgbClr val="163794"/>
              </a:solidFill>
            </a:endParaRPr>
          </a:p>
          <a:p>
            <a:pPr marL="720000" lvl="1" indent="-54610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735013" algn="l"/>
                <a:tab pos="12588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</a:pPr>
            <a:r>
              <a:rPr lang="ru-RU" sz="2400" b="1" i="1" dirty="0">
                <a:solidFill>
                  <a:srgbClr val="163794"/>
                </a:solidFill>
              </a:rPr>
              <a:t>процесс непрерывного образования </a:t>
            </a:r>
          </a:p>
          <a:p>
            <a:pPr marL="720000" lvl="1" indent="-54610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735013" algn="l"/>
                <a:tab pos="12588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  <a:tab pos="9718675" algn="l"/>
              </a:tabLst>
            </a:pPr>
            <a:r>
              <a:rPr lang="en-GB" sz="2400" b="1" i="1" dirty="0">
                <a:solidFill>
                  <a:srgbClr val="163794"/>
                </a:solidFill>
              </a:rPr>
              <a:t>и т.</a:t>
            </a:r>
            <a:r>
              <a:rPr lang="ru-RU" sz="2400" b="1" i="1" dirty="0">
                <a:solidFill>
                  <a:srgbClr val="163794"/>
                </a:solidFill>
              </a:rPr>
              <a:t>п</a:t>
            </a:r>
            <a:r>
              <a:rPr lang="en-GB" sz="2400" b="1" i="1" dirty="0">
                <a:solidFill>
                  <a:srgbClr val="163794"/>
                </a:solidFill>
              </a:rPr>
              <a:t>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67310" y="1072119"/>
            <a:ext cx="7602611" cy="484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lvl="1" algn="ctr">
              <a:lnSpc>
                <a:spcPct val="80000"/>
              </a:lnSpc>
              <a:buClr>
                <a:srgbClr val="6699FF"/>
              </a:buClr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РЕСУРСАМИ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87205" y="116633"/>
            <a:ext cx="84582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163794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  <a:buFont typeface="Verdana" pitchFamily="32" charset="0"/>
              <a:buNone/>
            </a:pPr>
            <a:r>
              <a:rPr lang="en-GB" sz="4000" b="1" dirty="0">
                <a:solidFill>
                  <a:srgbClr val="FF3300"/>
                </a:solidFill>
                <a:latin typeface="Mistral" panose="03090702030407020403" pitchFamily="66" charset="0"/>
              </a:rPr>
              <a:t>ЧЕМ ИНТЕРЕСН</a:t>
            </a:r>
            <a:r>
              <a:rPr lang="ru-RU" sz="4000" b="1" dirty="0">
                <a:solidFill>
                  <a:srgbClr val="FF3300"/>
                </a:solidFill>
                <a:latin typeface="Mistral" panose="03090702030407020403" pitchFamily="66" charset="0"/>
              </a:rPr>
              <a:t>О</a:t>
            </a:r>
            <a:r>
              <a:rPr lang="en-GB" sz="4000" b="1" dirty="0">
                <a:solidFill>
                  <a:srgbClr val="FF3300"/>
                </a:solidFill>
                <a:latin typeface="Mistral" panose="03090702030407020403" pitchFamily="66" charset="0"/>
              </a:rPr>
              <a:t> </a:t>
            </a:r>
            <a:r>
              <a:rPr lang="ru-RU" sz="4000" b="1" dirty="0">
                <a:solidFill>
                  <a:srgbClr val="FF3300"/>
                </a:solidFill>
                <a:latin typeface="Mistral" panose="03090702030407020403" pitchFamily="66" charset="0"/>
              </a:rPr>
              <a:t>ДОУ</a:t>
            </a:r>
            <a:r>
              <a:rPr lang="en-GB" sz="4000" b="1" dirty="0">
                <a:solidFill>
                  <a:srgbClr val="FF3300"/>
                </a:solidFill>
                <a:latin typeface="Mistral" panose="03090702030407020403" pitchFamily="66" charset="0"/>
              </a:rPr>
              <a:t> </a:t>
            </a:r>
            <a:r>
              <a:rPr lang="ru-RU" sz="4000" b="1" dirty="0">
                <a:solidFill>
                  <a:srgbClr val="FF3300"/>
                </a:solidFill>
                <a:latin typeface="Mistral" panose="03090702030407020403" pitchFamily="66" charset="0"/>
              </a:rPr>
              <a:t>СОЦИУМУ</a:t>
            </a:r>
            <a:r>
              <a:rPr lang="en-GB" sz="4000" b="1" dirty="0">
                <a:solidFill>
                  <a:srgbClr val="FF3300"/>
                </a:solidFill>
                <a:latin typeface="Mistral" panose="03090702030407020403" pitchFamily="66" charset="0"/>
              </a:rPr>
              <a:t>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453DD-84FA-1364-59CF-D6B77720F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36" y="2177803"/>
            <a:ext cx="6254338" cy="41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1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7772400" cy="778098"/>
          </a:xfrm>
        </p:spPr>
        <p:txBody>
          <a:bodyPr>
            <a:normAutofit/>
          </a:bodyPr>
          <a:lstStyle/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0000"/>
                </a:solidFill>
                <a:latin typeface="Mistral" panose="03090702030407020403" pitchFamily="66" charset="0"/>
                <a:ea typeface="+mn-ea"/>
                <a:cs typeface="+mn-cs"/>
              </a:rPr>
              <a:t>ЧЕМ ИНТЕРЕС</a:t>
            </a:r>
            <a:r>
              <a:rPr lang="ru-RU" b="1" dirty="0">
                <a:solidFill>
                  <a:srgbClr val="FF0000"/>
                </a:solidFill>
                <a:latin typeface="Mistral" panose="03090702030407020403" pitchFamily="66" charset="0"/>
                <a:ea typeface="+mn-ea"/>
                <a:cs typeface="+mn-cs"/>
              </a:rPr>
              <a:t>Е</a:t>
            </a:r>
            <a:r>
              <a:rPr lang="en-GB" b="1" dirty="0">
                <a:solidFill>
                  <a:srgbClr val="FF0000"/>
                </a:solidFill>
                <a:latin typeface="Mistral" panose="03090702030407020403" pitchFamily="66" charset="0"/>
                <a:ea typeface="+mn-ea"/>
                <a:cs typeface="+mn-cs"/>
              </a:rPr>
              <a:t>Н </a:t>
            </a:r>
            <a:r>
              <a:rPr lang="ru-RU" b="1" dirty="0">
                <a:solidFill>
                  <a:srgbClr val="FF0000"/>
                </a:solidFill>
                <a:latin typeface="Mistral" panose="03090702030407020403" pitchFamily="66" charset="0"/>
                <a:ea typeface="+mn-ea"/>
                <a:cs typeface="+mn-cs"/>
              </a:rPr>
              <a:t>СОЦИУМ ДОУ</a:t>
            </a:r>
            <a:r>
              <a:rPr lang="en-GB" b="1" dirty="0">
                <a:solidFill>
                  <a:srgbClr val="FF0000"/>
                </a:solidFill>
                <a:latin typeface="Mistral" panose="03090702030407020403" pitchFamily="66" charset="0"/>
                <a:ea typeface="+mn-ea"/>
                <a:cs typeface="+mn-cs"/>
              </a:rPr>
              <a:t>?</a:t>
            </a:r>
            <a:endParaRPr lang="ru-RU" b="1" dirty="0">
              <a:solidFill>
                <a:srgbClr val="FF0000"/>
              </a:solidFill>
              <a:latin typeface="Mistral" panose="03090702030407020403" pitchFamily="66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878" y="2208811"/>
            <a:ext cx="4309753" cy="38190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C00CC"/>
                </a:solidFill>
              </a:rPr>
              <a:t>МАТЕРИАЛЬНЫМИ </a:t>
            </a:r>
          </a:p>
          <a:p>
            <a:pPr algn="ctr"/>
            <a:r>
              <a:rPr lang="ru-RU" sz="3200" b="1" dirty="0">
                <a:solidFill>
                  <a:srgbClr val="CC00CC"/>
                </a:solidFill>
              </a:rPr>
              <a:t>ФИНАНСОВЫМИ</a:t>
            </a:r>
          </a:p>
          <a:p>
            <a:pPr algn="ctr"/>
            <a:r>
              <a:rPr lang="ru-RU" sz="3200" b="1" dirty="0">
                <a:solidFill>
                  <a:srgbClr val="CC00CC"/>
                </a:solidFill>
              </a:rPr>
              <a:t>КАДРОВЫМИ</a:t>
            </a:r>
          </a:p>
          <a:p>
            <a:pPr algn="ctr"/>
            <a:r>
              <a:rPr lang="ru-RU" sz="3200" b="1" dirty="0">
                <a:solidFill>
                  <a:srgbClr val="CC00CC"/>
                </a:solidFill>
              </a:rPr>
              <a:t>ОРГАНИЗАЦИОННЫМИ</a:t>
            </a:r>
          </a:p>
          <a:p>
            <a:pPr algn="ctr"/>
            <a:r>
              <a:rPr lang="ru-RU" sz="3200" b="1" dirty="0">
                <a:solidFill>
                  <a:srgbClr val="CC00CC"/>
                </a:solidFill>
              </a:rPr>
              <a:t>СОЦИАЛЬНЫМИ</a:t>
            </a:r>
          </a:p>
          <a:p>
            <a:pPr algn="ctr"/>
            <a:r>
              <a:rPr lang="ru-RU" sz="3200" b="1" dirty="0">
                <a:solidFill>
                  <a:srgbClr val="CC00CC"/>
                </a:solidFill>
              </a:rPr>
              <a:t>….</a:t>
            </a:r>
          </a:p>
          <a:p>
            <a:pPr marL="68580" indent="0" algn="ctr">
              <a:buNone/>
            </a:pPr>
            <a:endParaRPr lang="ru-RU" sz="3200" b="1" dirty="0">
              <a:solidFill>
                <a:srgbClr val="CC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/>
          <a:stretch/>
        </p:blipFill>
        <p:spPr bwMode="auto">
          <a:xfrm>
            <a:off x="3277590" y="1028986"/>
            <a:ext cx="598512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8D6ADE-5E50-097E-F2D9-858E559BA0FF}"/>
              </a:ext>
            </a:extLst>
          </p:cNvPr>
          <p:cNvSpPr txBox="1"/>
          <p:nvPr/>
        </p:nvSpPr>
        <p:spPr>
          <a:xfrm>
            <a:off x="5899068" y="2084349"/>
            <a:ext cx="609797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Дополнительный импульс для духовного развития и обогащения личности ребенка с первых лет жизни</a:t>
            </a:r>
          </a:p>
          <a:p>
            <a:r>
              <a:rPr lang="ru-RU" sz="2000" dirty="0"/>
              <a:t>Потенциал конструктивных взаимоотношений с </a:t>
            </a:r>
            <a:r>
              <a:rPr lang="ru-RU" sz="2000" dirty="0" err="1"/>
              <a:t>Субъектми</a:t>
            </a:r>
            <a:endParaRPr lang="ru-RU" sz="2000" dirty="0"/>
          </a:p>
          <a:p>
            <a:r>
              <a:rPr lang="ru-RU" sz="2000" dirty="0"/>
              <a:t>Комплекс профилактических и оздоровительных мероприятий для здоровья субъектов образовательных отношений</a:t>
            </a:r>
          </a:p>
          <a:p>
            <a:r>
              <a:rPr lang="ru-RU" sz="2000" dirty="0"/>
              <a:t>Рост профессионального мастерства всех специалистов детского сада, </a:t>
            </a:r>
          </a:p>
          <a:p>
            <a:r>
              <a:rPr lang="ru-RU" sz="2000" dirty="0"/>
              <a:t>Статус /имидж учреждения, </a:t>
            </a:r>
          </a:p>
          <a:p>
            <a:r>
              <a:rPr lang="ru-RU" sz="2000" dirty="0"/>
              <a:t>Особая роль социальных связей в развитии каждой личности и тех взрослых, которые входят в ближайшее окружение ребенка. </a:t>
            </a:r>
          </a:p>
          <a:p>
            <a:r>
              <a:rPr lang="ru-RU" sz="2000" dirty="0"/>
              <a:t>Повышение качества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71765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ЧТО НУЖНО ЗНАТЬ О ПОТЕНЦИАЛЬНЫХ ПАРТНЕРАХ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959428"/>
            <a:ext cx="6353299" cy="4132613"/>
          </a:xfrm>
        </p:spPr>
        <p:txBody>
          <a:bodyPr>
            <a:normAutofit fontScale="92500" lnSpcReduction="20000"/>
          </a:bodyPr>
          <a:lstStyle/>
          <a:p>
            <a:pPr marL="90488" indent="444500"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ru-RU" sz="3200" b="1" dirty="0">
                <a:solidFill>
                  <a:srgbClr val="660066"/>
                </a:solidFill>
              </a:rPr>
              <a:t>Их основное предназначение, сфера деятельности, сфера интересов</a:t>
            </a:r>
          </a:p>
          <a:p>
            <a:pPr marL="90488" indent="444500"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ru-RU" sz="3200" b="1" dirty="0">
                <a:solidFill>
                  <a:srgbClr val="660066"/>
                </a:solidFill>
              </a:rPr>
              <a:t>Целевая группа</a:t>
            </a:r>
          </a:p>
          <a:p>
            <a:pPr marL="90488" indent="444500"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ru-RU" sz="3200" b="1" dirty="0">
                <a:solidFill>
                  <a:srgbClr val="660066"/>
                </a:solidFill>
              </a:rPr>
              <a:t>Опыт взаимодействия с другими структурами (не по основной деятельности)</a:t>
            </a:r>
          </a:p>
          <a:p>
            <a:pPr marL="90488" indent="444500"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ru-RU" sz="3200" b="1" dirty="0">
                <a:solidFill>
                  <a:srgbClr val="660066"/>
                </a:solidFill>
              </a:rPr>
              <a:t>Чем может быть интересно (полезно) данной структуре Ваше образовательное учреждение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585EE1-9E93-88CF-3603-15CB2A4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908" y="2327563"/>
            <a:ext cx="5049983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788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</TotalTime>
  <Words>925</Words>
  <Application>Microsoft Office PowerPoint</Application>
  <PresentationFormat>Широкоэкранный</PresentationFormat>
  <Paragraphs>171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Aptos Black</vt:lpstr>
      <vt:lpstr>Arial</vt:lpstr>
      <vt:lpstr>Bahnschrift SemiCondensed</vt:lpstr>
      <vt:lpstr>Calibri</vt:lpstr>
      <vt:lpstr>Calibri Light</vt:lpstr>
      <vt:lpstr>Georgia</vt:lpstr>
      <vt:lpstr>Georgia</vt:lpstr>
      <vt:lpstr>Helvetica Neue</vt:lpstr>
      <vt:lpstr>Mistral</vt:lpstr>
      <vt:lpstr>Times New Roman</vt:lpstr>
      <vt:lpstr>Verdana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Целевые ориентиры  секторов в воспитании детей</vt:lpstr>
      <vt:lpstr>ПАРТНЕРСТВО: ЗНАЧИМЫЕ ХАРАКТЕРИСТИКИ</vt:lpstr>
      <vt:lpstr>Презентация PowerPoint</vt:lpstr>
      <vt:lpstr>Презентация PowerPoint</vt:lpstr>
      <vt:lpstr>ЧЕМ ИНТЕРЕСЕН СОЦИУМ ДОУ?</vt:lpstr>
      <vt:lpstr>ЧТО НУЖНО ЗНАТЬ О ПОТЕНЦИАЛЬНЫХ ПАРТНЕРАХ</vt:lpstr>
      <vt:lpstr>Презентация PowerPoint</vt:lpstr>
      <vt:lpstr>ОТ РАЗОВОГО ВЗАИМОДЕЙСТВИЯ - К ДОЛГОВРЕМЕННОМУ ПАРТНЕРСТВУ!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Татьяна Симакова</cp:lastModifiedBy>
  <cp:revision>17</cp:revision>
  <dcterms:modified xsi:type="dcterms:W3CDTF">2024-02-15T11:00:15Z</dcterms:modified>
</cp:coreProperties>
</file>