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8" r:id="rId3"/>
    <p:sldId id="266" r:id="rId4"/>
    <p:sldId id="269" r:id="rId5"/>
    <p:sldId id="270" r:id="rId6"/>
    <p:sldId id="265" r:id="rId7"/>
    <p:sldId id="267" r:id="rId8"/>
    <p:sldId id="258" r:id="rId9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FFCC"/>
    <a:srgbClr val="1F497D"/>
    <a:srgbClr val="5071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714" y="11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6ABA85-473D-4354-8DAC-A1F58568F46A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6C5E57D-7252-445C-9953-CFA2AB51A22B}">
      <dgm:prSet phldrT="[Текст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dirty="0"/>
            <a:t> </a:t>
          </a:r>
        </a:p>
      </dgm:t>
    </dgm:pt>
    <dgm:pt modelId="{CFC0C8F4-B4E4-4995-BFBC-741ADF64CC91}" type="parTrans" cxnId="{D31A5E6C-8721-484C-816E-49F216B19E25}">
      <dgm:prSet/>
      <dgm:spPr/>
      <dgm:t>
        <a:bodyPr/>
        <a:lstStyle/>
        <a:p>
          <a:endParaRPr lang="ru-RU"/>
        </a:p>
      </dgm:t>
    </dgm:pt>
    <dgm:pt modelId="{549CDA89-DBDF-4702-AB8B-2DDCC796D491}" type="sibTrans" cxnId="{D31A5E6C-8721-484C-816E-49F216B19E25}">
      <dgm:prSet/>
      <dgm:spPr/>
      <dgm:t>
        <a:bodyPr/>
        <a:lstStyle/>
        <a:p>
          <a:endParaRPr lang="ru-RU"/>
        </a:p>
      </dgm:t>
    </dgm:pt>
    <dgm:pt modelId="{75747AE1-0CAB-41A6-8A08-1CBC349D0CA2}">
      <dgm:prSet phldrT="[Текст]" custT="1"/>
      <dgm:spPr/>
      <dgm:t>
        <a:bodyPr/>
        <a:lstStyle/>
        <a:p>
          <a:endParaRPr lang="ru-RU" sz="1050" dirty="0">
            <a:solidFill>
              <a:schemeClr val="tx1"/>
            </a:solidFill>
          </a:endParaRPr>
        </a:p>
      </dgm:t>
    </dgm:pt>
    <dgm:pt modelId="{B16746DB-E501-4442-937E-A46A2A84035B}" type="parTrans" cxnId="{C852B7C7-9393-49C6-9480-A721F241F527}">
      <dgm:prSet/>
      <dgm:spPr/>
      <dgm:t>
        <a:bodyPr/>
        <a:lstStyle/>
        <a:p>
          <a:endParaRPr lang="ru-RU"/>
        </a:p>
      </dgm:t>
    </dgm:pt>
    <dgm:pt modelId="{A529F329-041F-4E5F-9EC3-0196E979C3E5}" type="sibTrans" cxnId="{C852B7C7-9393-49C6-9480-A721F241F527}">
      <dgm:prSet/>
      <dgm:spPr/>
      <dgm:t>
        <a:bodyPr/>
        <a:lstStyle/>
        <a:p>
          <a:endParaRPr lang="ru-RU"/>
        </a:p>
      </dgm:t>
    </dgm:pt>
    <dgm:pt modelId="{1E6D2C04-C84A-4776-8EC3-6A3BD3698FAF}">
      <dgm:prSet phldrT="[Текст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 </a:t>
          </a:r>
          <a:endParaRPr lang="ru-RU" dirty="0"/>
        </a:p>
      </dgm:t>
    </dgm:pt>
    <dgm:pt modelId="{0E5B106F-FFD4-45E1-9317-EAA538A61715}" type="parTrans" cxnId="{2A8C8116-C63B-47E5-BE28-3E585AEA18A2}">
      <dgm:prSet/>
      <dgm:spPr/>
      <dgm:t>
        <a:bodyPr/>
        <a:lstStyle/>
        <a:p>
          <a:endParaRPr lang="ru-RU"/>
        </a:p>
      </dgm:t>
    </dgm:pt>
    <dgm:pt modelId="{B51E2BB9-7710-49E4-B089-71FDF7588DB2}" type="sibTrans" cxnId="{2A8C8116-C63B-47E5-BE28-3E585AEA18A2}">
      <dgm:prSet/>
      <dgm:spPr/>
      <dgm:t>
        <a:bodyPr/>
        <a:lstStyle/>
        <a:p>
          <a:endParaRPr lang="ru-RU"/>
        </a:p>
      </dgm:t>
    </dgm:pt>
    <dgm:pt modelId="{8D87C28F-FAA1-45A1-B4D3-A709672C7839}">
      <dgm:prSet phldrT="[Текст]" custT="1"/>
      <dgm:spPr/>
      <dgm:t>
        <a:bodyPr/>
        <a:lstStyle/>
        <a:p>
          <a:endParaRPr lang="ru-RU" sz="105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57B53DD-C241-47E2-941C-24529CE93828}" type="parTrans" cxnId="{7B4BAAB5-9E04-4912-999B-D694E34DE911}">
      <dgm:prSet/>
      <dgm:spPr/>
      <dgm:t>
        <a:bodyPr/>
        <a:lstStyle/>
        <a:p>
          <a:endParaRPr lang="ru-RU"/>
        </a:p>
      </dgm:t>
    </dgm:pt>
    <dgm:pt modelId="{0D333B71-54D9-43DF-9594-8F8E6842181F}" type="sibTrans" cxnId="{7B4BAAB5-9E04-4912-999B-D694E34DE911}">
      <dgm:prSet/>
      <dgm:spPr/>
      <dgm:t>
        <a:bodyPr/>
        <a:lstStyle/>
        <a:p>
          <a:endParaRPr lang="ru-RU"/>
        </a:p>
      </dgm:t>
    </dgm:pt>
    <dgm:pt modelId="{E3913E9C-42BC-4F34-A63D-9231235EB1CD}">
      <dgm:prSet phldrT="[Текст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 </a:t>
          </a:r>
          <a:endParaRPr lang="ru-RU" dirty="0"/>
        </a:p>
      </dgm:t>
    </dgm:pt>
    <dgm:pt modelId="{C2B9E068-6C51-45A7-9CDA-520A034D46C3}" type="parTrans" cxnId="{A853652A-6919-4CC7-A249-7417F6785014}">
      <dgm:prSet/>
      <dgm:spPr/>
      <dgm:t>
        <a:bodyPr/>
        <a:lstStyle/>
        <a:p>
          <a:endParaRPr lang="ru-RU"/>
        </a:p>
      </dgm:t>
    </dgm:pt>
    <dgm:pt modelId="{BA63B30F-8B31-432B-AB53-8A774042590D}" type="sibTrans" cxnId="{A853652A-6919-4CC7-A249-7417F6785014}">
      <dgm:prSet/>
      <dgm:spPr/>
      <dgm:t>
        <a:bodyPr/>
        <a:lstStyle/>
        <a:p>
          <a:endParaRPr lang="ru-RU"/>
        </a:p>
      </dgm:t>
    </dgm:pt>
    <dgm:pt modelId="{EEFCC6FF-EAFF-4DD5-80E2-65AAAF6C3A65}">
      <dgm:prSet phldrT="[Текст]" custT="1"/>
      <dgm:spPr/>
      <dgm:t>
        <a:bodyPr/>
        <a:lstStyle/>
        <a:p>
          <a:endParaRPr lang="ru-RU" sz="105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CAED0C9-CDB0-4ABE-8FCB-7633400CD21F}" type="parTrans" cxnId="{A50826C3-1F63-4397-890E-6F344F59A57C}">
      <dgm:prSet/>
      <dgm:spPr/>
      <dgm:t>
        <a:bodyPr/>
        <a:lstStyle/>
        <a:p>
          <a:endParaRPr lang="ru-RU"/>
        </a:p>
      </dgm:t>
    </dgm:pt>
    <dgm:pt modelId="{1A6811DA-50B8-475D-B3D9-BADE96AA976F}" type="sibTrans" cxnId="{A50826C3-1F63-4397-890E-6F344F59A57C}">
      <dgm:prSet/>
      <dgm:spPr/>
      <dgm:t>
        <a:bodyPr/>
        <a:lstStyle/>
        <a:p>
          <a:endParaRPr lang="ru-RU"/>
        </a:p>
      </dgm:t>
    </dgm:pt>
    <dgm:pt modelId="{77A8F799-B068-4169-B820-C5F96D4BDE4B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ru-RU" sz="1200" dirty="0"/>
        </a:p>
      </dgm:t>
    </dgm:pt>
    <dgm:pt modelId="{DF3579F5-80E2-4F08-ACA8-089671751BEF}" type="parTrans" cxnId="{60A63069-8190-4DE8-A44E-FD45E0448169}">
      <dgm:prSet/>
      <dgm:spPr/>
      <dgm:t>
        <a:bodyPr/>
        <a:lstStyle/>
        <a:p>
          <a:endParaRPr lang="ru-RU"/>
        </a:p>
      </dgm:t>
    </dgm:pt>
    <dgm:pt modelId="{CA5BD62F-5944-47A0-9530-C97E7EBB7F03}" type="sibTrans" cxnId="{60A63069-8190-4DE8-A44E-FD45E0448169}">
      <dgm:prSet/>
      <dgm:spPr/>
      <dgm:t>
        <a:bodyPr/>
        <a:lstStyle/>
        <a:p>
          <a:endParaRPr lang="ru-RU"/>
        </a:p>
      </dgm:t>
    </dgm:pt>
    <dgm:pt modelId="{3C41C697-501D-4749-B59C-C14F5B3AFA4C}">
      <dgm:prSet custT="1"/>
      <dgm:spPr/>
      <dgm:t>
        <a:bodyPr/>
        <a:lstStyle/>
        <a:p>
          <a:endParaRPr lang="ru-RU" sz="105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E9FBEAA-F31F-4D40-A4BB-DBE67FFEE908}" type="parTrans" cxnId="{6D04BB1C-F923-4D86-80BD-17EF6CB8A926}">
      <dgm:prSet/>
      <dgm:spPr/>
      <dgm:t>
        <a:bodyPr/>
        <a:lstStyle/>
        <a:p>
          <a:endParaRPr lang="ru-RU"/>
        </a:p>
      </dgm:t>
    </dgm:pt>
    <dgm:pt modelId="{DDB6D55A-96F9-488A-A365-ECB8D67E0F6B}" type="sibTrans" cxnId="{6D04BB1C-F923-4D86-80BD-17EF6CB8A926}">
      <dgm:prSet/>
      <dgm:spPr/>
      <dgm:t>
        <a:bodyPr/>
        <a:lstStyle/>
        <a:p>
          <a:endParaRPr lang="ru-RU"/>
        </a:p>
      </dgm:t>
    </dgm:pt>
    <dgm:pt modelId="{BEC6D2F8-B3B0-45BF-9B83-4B3493C422CE}" type="pres">
      <dgm:prSet presAssocID="{446ABA85-473D-4354-8DAC-A1F58568F46A}" presName="linearFlow" presStyleCnt="0">
        <dgm:presLayoutVars>
          <dgm:dir/>
          <dgm:animLvl val="lvl"/>
          <dgm:resizeHandles val="exact"/>
        </dgm:presLayoutVars>
      </dgm:prSet>
      <dgm:spPr/>
    </dgm:pt>
    <dgm:pt modelId="{9D41C4F7-F06F-42DF-AFD5-DDD26B7A0791}" type="pres">
      <dgm:prSet presAssocID="{C6C5E57D-7252-445C-9953-CFA2AB51A22B}" presName="composite" presStyleCnt="0"/>
      <dgm:spPr/>
    </dgm:pt>
    <dgm:pt modelId="{4866626B-A3C2-4EDE-A493-7D996311AA35}" type="pres">
      <dgm:prSet presAssocID="{C6C5E57D-7252-445C-9953-CFA2AB51A22B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CE082475-C2E4-4059-8D66-638CB9BA5D1A}" type="pres">
      <dgm:prSet presAssocID="{C6C5E57D-7252-445C-9953-CFA2AB51A22B}" presName="descendantText" presStyleLbl="alignAcc1" presStyleIdx="0" presStyleCnt="4" custScaleY="100000">
        <dgm:presLayoutVars>
          <dgm:bulletEnabled val="1"/>
        </dgm:presLayoutVars>
      </dgm:prSet>
      <dgm:spPr/>
    </dgm:pt>
    <dgm:pt modelId="{82A76E5E-95AB-4A68-BCCE-E140BE0F7835}" type="pres">
      <dgm:prSet presAssocID="{549CDA89-DBDF-4702-AB8B-2DDCC796D491}" presName="sp" presStyleCnt="0"/>
      <dgm:spPr/>
    </dgm:pt>
    <dgm:pt modelId="{3659941C-413C-4BBE-9C7E-904B68717F6C}" type="pres">
      <dgm:prSet presAssocID="{1E6D2C04-C84A-4776-8EC3-6A3BD3698FAF}" presName="composite" presStyleCnt="0"/>
      <dgm:spPr/>
    </dgm:pt>
    <dgm:pt modelId="{52C145DC-CB54-4921-ACAC-0E68ED92A279}" type="pres">
      <dgm:prSet presAssocID="{1E6D2C04-C84A-4776-8EC3-6A3BD3698FAF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2070E269-AA90-4699-822D-E5D7BC841028}" type="pres">
      <dgm:prSet presAssocID="{1E6D2C04-C84A-4776-8EC3-6A3BD3698FAF}" presName="descendantText" presStyleLbl="alignAcc1" presStyleIdx="1" presStyleCnt="4">
        <dgm:presLayoutVars>
          <dgm:bulletEnabled val="1"/>
        </dgm:presLayoutVars>
      </dgm:prSet>
      <dgm:spPr/>
    </dgm:pt>
    <dgm:pt modelId="{3E68F0B9-0D56-4A30-AF3D-34BF9BF40CF0}" type="pres">
      <dgm:prSet presAssocID="{B51E2BB9-7710-49E4-B089-71FDF7588DB2}" presName="sp" presStyleCnt="0"/>
      <dgm:spPr/>
    </dgm:pt>
    <dgm:pt modelId="{080E0517-78CE-416F-839D-06CB8493916E}" type="pres">
      <dgm:prSet presAssocID="{E3913E9C-42BC-4F34-A63D-9231235EB1CD}" presName="composite" presStyleCnt="0"/>
      <dgm:spPr/>
    </dgm:pt>
    <dgm:pt modelId="{B0CFA982-08D7-45E2-B017-CAD8D960D4A0}" type="pres">
      <dgm:prSet presAssocID="{E3913E9C-42BC-4F34-A63D-9231235EB1CD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9BFC62F8-E424-4CB7-B643-C5486D0C39CF}" type="pres">
      <dgm:prSet presAssocID="{E3913E9C-42BC-4F34-A63D-9231235EB1CD}" presName="descendantText" presStyleLbl="alignAcc1" presStyleIdx="2" presStyleCnt="4">
        <dgm:presLayoutVars>
          <dgm:bulletEnabled val="1"/>
        </dgm:presLayoutVars>
      </dgm:prSet>
      <dgm:spPr/>
    </dgm:pt>
    <dgm:pt modelId="{10099A9C-5D66-46C0-AD8B-F46ADC67C722}" type="pres">
      <dgm:prSet presAssocID="{BA63B30F-8B31-432B-AB53-8A774042590D}" presName="sp" presStyleCnt="0"/>
      <dgm:spPr/>
    </dgm:pt>
    <dgm:pt modelId="{6AD531A1-5410-45E7-8E4B-9F0D2093F13B}" type="pres">
      <dgm:prSet presAssocID="{77A8F799-B068-4169-B820-C5F96D4BDE4B}" presName="composite" presStyleCnt="0"/>
      <dgm:spPr/>
    </dgm:pt>
    <dgm:pt modelId="{BE81875D-5B09-415E-969A-FED7EB7F1237}" type="pres">
      <dgm:prSet presAssocID="{77A8F799-B068-4169-B820-C5F96D4BDE4B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44CC274F-F9E0-4B0F-9C0E-784801E923D8}" type="pres">
      <dgm:prSet presAssocID="{77A8F799-B068-4169-B820-C5F96D4BDE4B}" presName="descendantText" presStyleLbl="alignAcc1" presStyleIdx="3" presStyleCnt="4" custLinFactNeighborX="139" custLinFactNeighborY="-7373">
        <dgm:presLayoutVars>
          <dgm:bulletEnabled val="1"/>
        </dgm:presLayoutVars>
      </dgm:prSet>
      <dgm:spPr/>
    </dgm:pt>
  </dgm:ptLst>
  <dgm:cxnLst>
    <dgm:cxn modelId="{2A8C8116-C63B-47E5-BE28-3E585AEA18A2}" srcId="{446ABA85-473D-4354-8DAC-A1F58568F46A}" destId="{1E6D2C04-C84A-4776-8EC3-6A3BD3698FAF}" srcOrd="1" destOrd="0" parTransId="{0E5B106F-FFD4-45E1-9317-EAA538A61715}" sibTransId="{B51E2BB9-7710-49E4-B089-71FDF7588DB2}"/>
    <dgm:cxn modelId="{02B40619-1517-484E-8536-19E7E8A2DEBD}" type="presOf" srcId="{3C41C697-501D-4749-B59C-C14F5B3AFA4C}" destId="{44CC274F-F9E0-4B0F-9C0E-784801E923D8}" srcOrd="0" destOrd="0" presId="urn:microsoft.com/office/officeart/2005/8/layout/chevron2"/>
    <dgm:cxn modelId="{6D04BB1C-F923-4D86-80BD-17EF6CB8A926}" srcId="{77A8F799-B068-4169-B820-C5F96D4BDE4B}" destId="{3C41C697-501D-4749-B59C-C14F5B3AFA4C}" srcOrd="0" destOrd="0" parTransId="{EE9FBEAA-F31F-4D40-A4BB-DBE67FFEE908}" sibTransId="{DDB6D55A-96F9-488A-A365-ECB8D67E0F6B}"/>
    <dgm:cxn modelId="{A853652A-6919-4CC7-A249-7417F6785014}" srcId="{446ABA85-473D-4354-8DAC-A1F58568F46A}" destId="{E3913E9C-42BC-4F34-A63D-9231235EB1CD}" srcOrd="2" destOrd="0" parTransId="{C2B9E068-6C51-45A7-9CDA-520A034D46C3}" sibTransId="{BA63B30F-8B31-432B-AB53-8A774042590D}"/>
    <dgm:cxn modelId="{30078438-30A1-4C99-9BA3-74241E21F1AD}" type="presOf" srcId="{E3913E9C-42BC-4F34-A63D-9231235EB1CD}" destId="{B0CFA982-08D7-45E2-B017-CAD8D960D4A0}" srcOrd="0" destOrd="0" presId="urn:microsoft.com/office/officeart/2005/8/layout/chevron2"/>
    <dgm:cxn modelId="{6480D25D-862B-4999-B4A7-5E6D40FFD3A9}" type="presOf" srcId="{EEFCC6FF-EAFF-4DD5-80E2-65AAAF6C3A65}" destId="{9BFC62F8-E424-4CB7-B643-C5486D0C39CF}" srcOrd="0" destOrd="0" presId="urn:microsoft.com/office/officeart/2005/8/layout/chevron2"/>
    <dgm:cxn modelId="{60A63069-8190-4DE8-A44E-FD45E0448169}" srcId="{446ABA85-473D-4354-8DAC-A1F58568F46A}" destId="{77A8F799-B068-4169-B820-C5F96D4BDE4B}" srcOrd="3" destOrd="0" parTransId="{DF3579F5-80E2-4F08-ACA8-089671751BEF}" sibTransId="{CA5BD62F-5944-47A0-9530-C97E7EBB7F03}"/>
    <dgm:cxn modelId="{D31A5E6C-8721-484C-816E-49F216B19E25}" srcId="{446ABA85-473D-4354-8DAC-A1F58568F46A}" destId="{C6C5E57D-7252-445C-9953-CFA2AB51A22B}" srcOrd="0" destOrd="0" parTransId="{CFC0C8F4-B4E4-4995-BFBC-741ADF64CC91}" sibTransId="{549CDA89-DBDF-4702-AB8B-2DDCC796D491}"/>
    <dgm:cxn modelId="{48871493-EA0D-4675-86EA-3F948F87F6C4}" type="presOf" srcId="{75747AE1-0CAB-41A6-8A08-1CBC349D0CA2}" destId="{CE082475-C2E4-4059-8D66-638CB9BA5D1A}" srcOrd="0" destOrd="0" presId="urn:microsoft.com/office/officeart/2005/8/layout/chevron2"/>
    <dgm:cxn modelId="{7B4BAAB5-9E04-4912-999B-D694E34DE911}" srcId="{1E6D2C04-C84A-4776-8EC3-6A3BD3698FAF}" destId="{8D87C28F-FAA1-45A1-B4D3-A709672C7839}" srcOrd="0" destOrd="0" parTransId="{B57B53DD-C241-47E2-941C-24529CE93828}" sibTransId="{0D333B71-54D9-43DF-9594-8F8E6842181F}"/>
    <dgm:cxn modelId="{A50826C3-1F63-4397-890E-6F344F59A57C}" srcId="{E3913E9C-42BC-4F34-A63D-9231235EB1CD}" destId="{EEFCC6FF-EAFF-4DD5-80E2-65AAAF6C3A65}" srcOrd="0" destOrd="0" parTransId="{3CAED0C9-CDB0-4ABE-8FCB-7633400CD21F}" sibTransId="{1A6811DA-50B8-475D-B3D9-BADE96AA976F}"/>
    <dgm:cxn modelId="{C852B7C7-9393-49C6-9480-A721F241F527}" srcId="{C6C5E57D-7252-445C-9953-CFA2AB51A22B}" destId="{75747AE1-0CAB-41A6-8A08-1CBC349D0CA2}" srcOrd="0" destOrd="0" parTransId="{B16746DB-E501-4442-937E-A46A2A84035B}" sibTransId="{A529F329-041F-4E5F-9EC3-0196E979C3E5}"/>
    <dgm:cxn modelId="{D10BF5C7-09AF-45A8-93F4-D8A463156570}" type="presOf" srcId="{77A8F799-B068-4169-B820-C5F96D4BDE4B}" destId="{BE81875D-5B09-415E-969A-FED7EB7F1237}" srcOrd="0" destOrd="0" presId="urn:microsoft.com/office/officeart/2005/8/layout/chevron2"/>
    <dgm:cxn modelId="{004AC5CC-F046-4620-A145-E1BF3F85716D}" type="presOf" srcId="{1E6D2C04-C84A-4776-8EC3-6A3BD3698FAF}" destId="{52C145DC-CB54-4921-ACAC-0E68ED92A279}" srcOrd="0" destOrd="0" presId="urn:microsoft.com/office/officeart/2005/8/layout/chevron2"/>
    <dgm:cxn modelId="{1CD863D8-1A27-4B38-BAD6-3F9250A4D60E}" type="presOf" srcId="{446ABA85-473D-4354-8DAC-A1F58568F46A}" destId="{BEC6D2F8-B3B0-45BF-9B83-4B3493C422CE}" srcOrd="0" destOrd="0" presId="urn:microsoft.com/office/officeart/2005/8/layout/chevron2"/>
    <dgm:cxn modelId="{C85599E6-7FD9-4832-823F-53243FEA42C7}" type="presOf" srcId="{8D87C28F-FAA1-45A1-B4D3-A709672C7839}" destId="{2070E269-AA90-4699-822D-E5D7BC841028}" srcOrd="0" destOrd="0" presId="urn:microsoft.com/office/officeart/2005/8/layout/chevron2"/>
    <dgm:cxn modelId="{B72184E7-7D5D-4DC8-AC38-DDD694E49593}" type="presOf" srcId="{C6C5E57D-7252-445C-9953-CFA2AB51A22B}" destId="{4866626B-A3C2-4EDE-A493-7D996311AA35}" srcOrd="0" destOrd="0" presId="urn:microsoft.com/office/officeart/2005/8/layout/chevron2"/>
    <dgm:cxn modelId="{A7B07742-8761-44D6-BF94-F30783FFA657}" type="presParOf" srcId="{BEC6D2F8-B3B0-45BF-9B83-4B3493C422CE}" destId="{9D41C4F7-F06F-42DF-AFD5-DDD26B7A0791}" srcOrd="0" destOrd="0" presId="urn:microsoft.com/office/officeart/2005/8/layout/chevron2"/>
    <dgm:cxn modelId="{D6983407-941B-43B9-BE4C-ECDE703C61D4}" type="presParOf" srcId="{9D41C4F7-F06F-42DF-AFD5-DDD26B7A0791}" destId="{4866626B-A3C2-4EDE-A493-7D996311AA35}" srcOrd="0" destOrd="0" presId="urn:microsoft.com/office/officeart/2005/8/layout/chevron2"/>
    <dgm:cxn modelId="{6896E246-FDEE-4D8E-AD9F-D1C84CBEEFAB}" type="presParOf" srcId="{9D41C4F7-F06F-42DF-AFD5-DDD26B7A0791}" destId="{CE082475-C2E4-4059-8D66-638CB9BA5D1A}" srcOrd="1" destOrd="0" presId="urn:microsoft.com/office/officeart/2005/8/layout/chevron2"/>
    <dgm:cxn modelId="{C494F73D-9333-4E06-B1A9-2D3F4228AB4E}" type="presParOf" srcId="{BEC6D2F8-B3B0-45BF-9B83-4B3493C422CE}" destId="{82A76E5E-95AB-4A68-BCCE-E140BE0F7835}" srcOrd="1" destOrd="0" presId="urn:microsoft.com/office/officeart/2005/8/layout/chevron2"/>
    <dgm:cxn modelId="{894C29EE-6BE5-4A0E-B0AE-FECC37F8425F}" type="presParOf" srcId="{BEC6D2F8-B3B0-45BF-9B83-4B3493C422CE}" destId="{3659941C-413C-4BBE-9C7E-904B68717F6C}" srcOrd="2" destOrd="0" presId="urn:microsoft.com/office/officeart/2005/8/layout/chevron2"/>
    <dgm:cxn modelId="{5272D9E2-A205-4D26-8E51-D6D2404E8C46}" type="presParOf" srcId="{3659941C-413C-4BBE-9C7E-904B68717F6C}" destId="{52C145DC-CB54-4921-ACAC-0E68ED92A279}" srcOrd="0" destOrd="0" presId="urn:microsoft.com/office/officeart/2005/8/layout/chevron2"/>
    <dgm:cxn modelId="{98F67A2E-DCD6-4415-B3B1-75EBDAD5DA59}" type="presParOf" srcId="{3659941C-413C-4BBE-9C7E-904B68717F6C}" destId="{2070E269-AA90-4699-822D-E5D7BC841028}" srcOrd="1" destOrd="0" presId="urn:microsoft.com/office/officeart/2005/8/layout/chevron2"/>
    <dgm:cxn modelId="{DD48F98A-DA3F-4B7F-8FF8-2FB5C4070D1E}" type="presParOf" srcId="{BEC6D2F8-B3B0-45BF-9B83-4B3493C422CE}" destId="{3E68F0B9-0D56-4A30-AF3D-34BF9BF40CF0}" srcOrd="3" destOrd="0" presId="urn:microsoft.com/office/officeart/2005/8/layout/chevron2"/>
    <dgm:cxn modelId="{8EA29FA5-064F-431E-B3DE-BBD6C21D54E8}" type="presParOf" srcId="{BEC6D2F8-B3B0-45BF-9B83-4B3493C422CE}" destId="{080E0517-78CE-416F-839D-06CB8493916E}" srcOrd="4" destOrd="0" presId="urn:microsoft.com/office/officeart/2005/8/layout/chevron2"/>
    <dgm:cxn modelId="{9D2A91AF-3272-4C78-B71F-65978D6C4C59}" type="presParOf" srcId="{080E0517-78CE-416F-839D-06CB8493916E}" destId="{B0CFA982-08D7-45E2-B017-CAD8D960D4A0}" srcOrd="0" destOrd="0" presId="urn:microsoft.com/office/officeart/2005/8/layout/chevron2"/>
    <dgm:cxn modelId="{E429E90F-7858-4320-B91D-41D154FCF081}" type="presParOf" srcId="{080E0517-78CE-416F-839D-06CB8493916E}" destId="{9BFC62F8-E424-4CB7-B643-C5486D0C39CF}" srcOrd="1" destOrd="0" presId="urn:microsoft.com/office/officeart/2005/8/layout/chevron2"/>
    <dgm:cxn modelId="{45A20A8B-A352-44F3-92BE-B63D02CB3C6B}" type="presParOf" srcId="{BEC6D2F8-B3B0-45BF-9B83-4B3493C422CE}" destId="{10099A9C-5D66-46C0-AD8B-F46ADC67C722}" srcOrd="5" destOrd="0" presId="urn:microsoft.com/office/officeart/2005/8/layout/chevron2"/>
    <dgm:cxn modelId="{64FF8ECA-32AC-460E-B757-41620DD263F8}" type="presParOf" srcId="{BEC6D2F8-B3B0-45BF-9B83-4B3493C422CE}" destId="{6AD531A1-5410-45E7-8E4B-9F0D2093F13B}" srcOrd="6" destOrd="0" presId="urn:microsoft.com/office/officeart/2005/8/layout/chevron2"/>
    <dgm:cxn modelId="{F880E3B6-6AAB-45DC-93AA-8DEF27E14B5A}" type="presParOf" srcId="{6AD531A1-5410-45E7-8E4B-9F0D2093F13B}" destId="{BE81875D-5B09-415E-969A-FED7EB7F1237}" srcOrd="0" destOrd="0" presId="urn:microsoft.com/office/officeart/2005/8/layout/chevron2"/>
    <dgm:cxn modelId="{B6E926AE-31A5-4B47-9FA6-57B9C2FC558B}" type="presParOf" srcId="{6AD531A1-5410-45E7-8E4B-9F0D2093F13B}" destId="{44CC274F-F9E0-4B0F-9C0E-784801E923D8}" srcOrd="1" destOrd="0" presId="urn:microsoft.com/office/officeart/2005/8/layout/chevron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41DC6A-9DB4-4C84-AE21-3551377DB5CD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E9CBE3A-7F8A-49F1-838D-88ED10320E9D}">
      <dgm:prSet phldrT="[Текст]" custT="1"/>
      <dgm:spPr/>
      <dgm:t>
        <a:bodyPr/>
        <a:lstStyle/>
        <a:p>
          <a:r>
            <a:rPr lang="ru-RU" sz="1050" dirty="0">
              <a:latin typeface="Times New Roman" pitchFamily="18" charset="0"/>
              <a:cs typeface="Times New Roman" pitchFamily="18" charset="0"/>
            </a:rPr>
            <a:t>1. </a:t>
          </a:r>
        </a:p>
      </dgm:t>
    </dgm:pt>
    <dgm:pt modelId="{A5C50596-40DE-4652-B53F-FFB87908C3C5}" type="parTrans" cxnId="{B6A6301E-2A50-4D97-B9AA-A3A9ACCF3B5E}">
      <dgm:prSet/>
      <dgm:spPr/>
      <dgm:t>
        <a:bodyPr/>
        <a:lstStyle/>
        <a:p>
          <a:endParaRPr lang="ru-RU"/>
        </a:p>
      </dgm:t>
    </dgm:pt>
    <dgm:pt modelId="{A75965CB-C226-4B89-8E1A-94D4B7EC9DE7}" type="sibTrans" cxnId="{B6A6301E-2A50-4D97-B9AA-A3A9ACCF3B5E}">
      <dgm:prSet/>
      <dgm:spPr/>
      <dgm:t>
        <a:bodyPr/>
        <a:lstStyle/>
        <a:p>
          <a:endParaRPr lang="ru-RU"/>
        </a:p>
      </dgm:t>
    </dgm:pt>
    <dgm:pt modelId="{90BEDC2A-C090-4735-B02B-0829BC2458F1}">
      <dgm:prSet phldrT="[Текст]" custT="1"/>
      <dgm:spPr/>
      <dgm:t>
        <a:bodyPr/>
        <a:lstStyle/>
        <a:p>
          <a:r>
            <a:rPr lang="ru-RU" sz="1100" dirty="0">
              <a:latin typeface="Times New Roman" pitchFamily="18" charset="0"/>
              <a:cs typeface="Times New Roman" pitchFamily="18" charset="0"/>
            </a:rPr>
            <a:t>2. </a:t>
          </a:r>
        </a:p>
      </dgm:t>
    </dgm:pt>
    <dgm:pt modelId="{14282E8C-C3C1-4985-9E86-89B6798D0105}" type="parTrans" cxnId="{7EABD08D-7632-431F-9F7F-48BC62361560}">
      <dgm:prSet/>
      <dgm:spPr/>
      <dgm:t>
        <a:bodyPr/>
        <a:lstStyle/>
        <a:p>
          <a:endParaRPr lang="ru-RU"/>
        </a:p>
      </dgm:t>
    </dgm:pt>
    <dgm:pt modelId="{1C45AC3C-BB46-48B6-BDE3-D1B7B5B37ABA}" type="sibTrans" cxnId="{7EABD08D-7632-431F-9F7F-48BC62361560}">
      <dgm:prSet/>
      <dgm:spPr/>
      <dgm:t>
        <a:bodyPr/>
        <a:lstStyle/>
        <a:p>
          <a:endParaRPr lang="ru-RU"/>
        </a:p>
      </dgm:t>
    </dgm:pt>
    <dgm:pt modelId="{20E1D550-C050-4108-A2D6-CB06B2976625}">
      <dgm:prSet phldrT="[Текст]" custT="1"/>
      <dgm:spPr/>
      <dgm:t>
        <a:bodyPr/>
        <a:lstStyle/>
        <a:p>
          <a:r>
            <a:rPr lang="ru-RU" sz="1100" dirty="0">
              <a:latin typeface="Times New Roman" pitchFamily="18" charset="0"/>
              <a:cs typeface="Times New Roman" pitchFamily="18" charset="0"/>
            </a:rPr>
            <a:t>3. </a:t>
          </a:r>
        </a:p>
      </dgm:t>
    </dgm:pt>
    <dgm:pt modelId="{5A745E54-95C2-4D9A-A68C-A8C62074311F}" type="parTrans" cxnId="{3186F4F4-53ED-488F-A164-FE07062DB64E}">
      <dgm:prSet/>
      <dgm:spPr/>
      <dgm:t>
        <a:bodyPr/>
        <a:lstStyle/>
        <a:p>
          <a:endParaRPr lang="ru-RU"/>
        </a:p>
      </dgm:t>
    </dgm:pt>
    <dgm:pt modelId="{1A4A60D0-51C5-4F8B-B1D5-5D605496928A}" type="sibTrans" cxnId="{3186F4F4-53ED-488F-A164-FE07062DB64E}">
      <dgm:prSet/>
      <dgm:spPr/>
      <dgm:t>
        <a:bodyPr/>
        <a:lstStyle/>
        <a:p>
          <a:endParaRPr lang="ru-RU"/>
        </a:p>
      </dgm:t>
    </dgm:pt>
    <dgm:pt modelId="{05E03564-A3D3-4BAC-ADF7-28D8461008FA}">
      <dgm:prSet phldrT="[Текст]" custT="1"/>
      <dgm:spPr/>
      <dgm:t>
        <a:bodyPr/>
        <a:lstStyle/>
        <a:p>
          <a:r>
            <a:rPr lang="ru-RU" sz="1100" dirty="0">
              <a:latin typeface="Times New Roman" pitchFamily="18" charset="0"/>
              <a:cs typeface="Times New Roman" pitchFamily="18" charset="0"/>
            </a:rPr>
            <a:t>4. </a:t>
          </a:r>
        </a:p>
      </dgm:t>
    </dgm:pt>
    <dgm:pt modelId="{DD34BEB1-D369-45E5-9321-72B7C6D47E91}" type="parTrans" cxnId="{66EFD547-BEAF-482A-B7D6-836D54EAA48A}">
      <dgm:prSet/>
      <dgm:spPr/>
      <dgm:t>
        <a:bodyPr/>
        <a:lstStyle/>
        <a:p>
          <a:endParaRPr lang="ru-RU"/>
        </a:p>
      </dgm:t>
    </dgm:pt>
    <dgm:pt modelId="{D9C6D5CF-37D4-4A74-807A-CB843DB18773}" type="sibTrans" cxnId="{66EFD547-BEAF-482A-B7D6-836D54EAA48A}">
      <dgm:prSet/>
      <dgm:spPr/>
      <dgm:t>
        <a:bodyPr/>
        <a:lstStyle/>
        <a:p>
          <a:endParaRPr lang="ru-RU"/>
        </a:p>
      </dgm:t>
    </dgm:pt>
    <dgm:pt modelId="{2F0C8333-A391-4F2F-B9BC-2B10B598B602}">
      <dgm:prSet phldrT="[Текст]" custT="1"/>
      <dgm:spPr/>
      <dgm:t>
        <a:bodyPr/>
        <a:lstStyle/>
        <a:p>
          <a:r>
            <a:rPr lang="ru-RU" sz="1100" dirty="0"/>
            <a:t>5. </a:t>
          </a:r>
        </a:p>
      </dgm:t>
    </dgm:pt>
    <dgm:pt modelId="{BB4B6E2C-AA8A-47E8-B9FB-F091F6EBC0F8}" type="parTrans" cxnId="{47476D6D-ECA7-4952-864B-BCA49CE851E8}">
      <dgm:prSet/>
      <dgm:spPr/>
      <dgm:t>
        <a:bodyPr/>
        <a:lstStyle/>
        <a:p>
          <a:endParaRPr lang="ru-RU"/>
        </a:p>
      </dgm:t>
    </dgm:pt>
    <dgm:pt modelId="{8C8C5FAC-B415-434D-9609-0915583410BD}" type="sibTrans" cxnId="{47476D6D-ECA7-4952-864B-BCA49CE851E8}">
      <dgm:prSet/>
      <dgm:spPr/>
      <dgm:t>
        <a:bodyPr/>
        <a:lstStyle/>
        <a:p>
          <a:endParaRPr lang="ru-RU"/>
        </a:p>
      </dgm:t>
    </dgm:pt>
    <dgm:pt modelId="{1A5BD678-A22B-40A9-8A79-06DA138446AD}" type="pres">
      <dgm:prSet presAssocID="{B441DC6A-9DB4-4C84-AE21-3551377DB5CD}" presName="linear" presStyleCnt="0">
        <dgm:presLayoutVars>
          <dgm:dir/>
          <dgm:animLvl val="lvl"/>
          <dgm:resizeHandles val="exact"/>
        </dgm:presLayoutVars>
      </dgm:prSet>
      <dgm:spPr/>
    </dgm:pt>
    <dgm:pt modelId="{24197F29-A6F1-4A0D-A71F-A62D147C89B7}" type="pres">
      <dgm:prSet presAssocID="{4E9CBE3A-7F8A-49F1-838D-88ED10320E9D}" presName="parentLin" presStyleCnt="0"/>
      <dgm:spPr/>
    </dgm:pt>
    <dgm:pt modelId="{E3FF0838-E191-4388-8523-D687CD0EFDB7}" type="pres">
      <dgm:prSet presAssocID="{4E9CBE3A-7F8A-49F1-838D-88ED10320E9D}" presName="parentLeftMargin" presStyleLbl="node1" presStyleIdx="0" presStyleCnt="5"/>
      <dgm:spPr/>
    </dgm:pt>
    <dgm:pt modelId="{F7F46A76-343C-4D13-9D92-1C763F0A1FC3}" type="pres">
      <dgm:prSet presAssocID="{4E9CBE3A-7F8A-49F1-838D-88ED10320E9D}" presName="parentText" presStyleLbl="node1" presStyleIdx="0" presStyleCnt="5" custLinFactNeighborX="-1956" custLinFactNeighborY="25234">
        <dgm:presLayoutVars>
          <dgm:chMax val="0"/>
          <dgm:bulletEnabled val="1"/>
        </dgm:presLayoutVars>
      </dgm:prSet>
      <dgm:spPr/>
    </dgm:pt>
    <dgm:pt modelId="{CA615AC1-D6B4-47C6-95D7-CA4ABE144AC2}" type="pres">
      <dgm:prSet presAssocID="{4E9CBE3A-7F8A-49F1-838D-88ED10320E9D}" presName="negativeSpace" presStyleCnt="0"/>
      <dgm:spPr/>
    </dgm:pt>
    <dgm:pt modelId="{0CCD83B1-C940-4E79-8668-BA22F5482202}" type="pres">
      <dgm:prSet presAssocID="{4E9CBE3A-7F8A-49F1-838D-88ED10320E9D}" presName="childText" presStyleLbl="conFgAcc1" presStyleIdx="0" presStyleCnt="5" custScaleX="78349">
        <dgm:presLayoutVars>
          <dgm:bulletEnabled val="1"/>
        </dgm:presLayoutVars>
      </dgm:prSet>
      <dgm:spPr/>
    </dgm:pt>
    <dgm:pt modelId="{54D3C309-9D16-4F3E-9303-C90C1875315A}" type="pres">
      <dgm:prSet presAssocID="{A75965CB-C226-4B89-8E1A-94D4B7EC9DE7}" presName="spaceBetweenRectangles" presStyleCnt="0"/>
      <dgm:spPr/>
    </dgm:pt>
    <dgm:pt modelId="{D549DCE7-C2D0-4927-BEFC-47451C49D98A}" type="pres">
      <dgm:prSet presAssocID="{90BEDC2A-C090-4735-B02B-0829BC2458F1}" presName="parentLin" presStyleCnt="0"/>
      <dgm:spPr/>
    </dgm:pt>
    <dgm:pt modelId="{241A8E44-F04E-4F13-BB62-F89AAE9465CE}" type="pres">
      <dgm:prSet presAssocID="{90BEDC2A-C090-4735-B02B-0829BC2458F1}" presName="parentLeftMargin" presStyleLbl="node1" presStyleIdx="0" presStyleCnt="5"/>
      <dgm:spPr/>
    </dgm:pt>
    <dgm:pt modelId="{B149C4B7-FC86-4BC4-8AC6-4453E5CDD63F}" type="pres">
      <dgm:prSet presAssocID="{90BEDC2A-C090-4735-B02B-0829BC2458F1}" presName="parentText" presStyleLbl="node1" presStyleIdx="1" presStyleCnt="5" custLinFactNeighborX="-1955" custLinFactNeighborY="12370">
        <dgm:presLayoutVars>
          <dgm:chMax val="0"/>
          <dgm:bulletEnabled val="1"/>
        </dgm:presLayoutVars>
      </dgm:prSet>
      <dgm:spPr/>
    </dgm:pt>
    <dgm:pt modelId="{A19AF904-1391-437F-99A0-8063F4B0D70F}" type="pres">
      <dgm:prSet presAssocID="{90BEDC2A-C090-4735-B02B-0829BC2458F1}" presName="negativeSpace" presStyleCnt="0"/>
      <dgm:spPr/>
    </dgm:pt>
    <dgm:pt modelId="{EDB8592B-483F-4015-A55B-9FBA517AE4E4}" type="pres">
      <dgm:prSet presAssocID="{90BEDC2A-C090-4735-B02B-0829BC2458F1}" presName="childText" presStyleLbl="conFgAcc1" presStyleIdx="1" presStyleCnt="5" custScaleX="78349" custLinFactNeighborX="-147">
        <dgm:presLayoutVars>
          <dgm:bulletEnabled val="1"/>
        </dgm:presLayoutVars>
      </dgm:prSet>
      <dgm:spPr/>
    </dgm:pt>
    <dgm:pt modelId="{BEE4310C-4442-4220-AF7E-F6ED477A1772}" type="pres">
      <dgm:prSet presAssocID="{1C45AC3C-BB46-48B6-BDE3-D1B7B5B37ABA}" presName="spaceBetweenRectangles" presStyleCnt="0"/>
      <dgm:spPr/>
    </dgm:pt>
    <dgm:pt modelId="{4D658C6E-0E17-4379-A87E-8A827B4EBB19}" type="pres">
      <dgm:prSet presAssocID="{20E1D550-C050-4108-A2D6-CB06B2976625}" presName="parentLin" presStyleCnt="0"/>
      <dgm:spPr/>
    </dgm:pt>
    <dgm:pt modelId="{A9E33C50-E376-4919-9A80-E5547D934613}" type="pres">
      <dgm:prSet presAssocID="{20E1D550-C050-4108-A2D6-CB06B2976625}" presName="parentLeftMargin" presStyleLbl="node1" presStyleIdx="1" presStyleCnt="5"/>
      <dgm:spPr/>
    </dgm:pt>
    <dgm:pt modelId="{3A0AC3DC-CF09-48FD-953B-2D34E57AED6C}" type="pres">
      <dgm:prSet presAssocID="{20E1D550-C050-4108-A2D6-CB06B2976625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7C9767A0-7D3B-4DA1-94E2-DE9582B41885}" type="pres">
      <dgm:prSet presAssocID="{20E1D550-C050-4108-A2D6-CB06B2976625}" presName="negativeSpace" presStyleCnt="0"/>
      <dgm:spPr/>
    </dgm:pt>
    <dgm:pt modelId="{B94706BB-1E2B-4EEC-AA01-356DACB491E3}" type="pres">
      <dgm:prSet presAssocID="{20E1D550-C050-4108-A2D6-CB06B2976625}" presName="childText" presStyleLbl="conFgAcc1" presStyleIdx="2" presStyleCnt="5" custScaleX="78349">
        <dgm:presLayoutVars>
          <dgm:bulletEnabled val="1"/>
        </dgm:presLayoutVars>
      </dgm:prSet>
      <dgm:spPr/>
    </dgm:pt>
    <dgm:pt modelId="{3764CC4A-C71E-4AB6-99E6-FCD6A545CD67}" type="pres">
      <dgm:prSet presAssocID="{1A4A60D0-51C5-4F8B-B1D5-5D605496928A}" presName="spaceBetweenRectangles" presStyleCnt="0"/>
      <dgm:spPr/>
    </dgm:pt>
    <dgm:pt modelId="{EE097ED5-7930-4455-A817-00E98A2ADE63}" type="pres">
      <dgm:prSet presAssocID="{05E03564-A3D3-4BAC-ADF7-28D8461008FA}" presName="parentLin" presStyleCnt="0"/>
      <dgm:spPr/>
    </dgm:pt>
    <dgm:pt modelId="{E0F82CBA-D3F9-4AC4-95F2-11CE10CEC03D}" type="pres">
      <dgm:prSet presAssocID="{05E03564-A3D3-4BAC-ADF7-28D8461008FA}" presName="parentLeftMargin" presStyleLbl="node1" presStyleIdx="2" presStyleCnt="5"/>
      <dgm:spPr/>
    </dgm:pt>
    <dgm:pt modelId="{0CC928AB-0FFF-424A-9EA3-D9CB98B3ACDE}" type="pres">
      <dgm:prSet presAssocID="{05E03564-A3D3-4BAC-ADF7-28D8461008FA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A662EBB3-C185-4AEF-8599-DB7CD18AA83A}" type="pres">
      <dgm:prSet presAssocID="{05E03564-A3D3-4BAC-ADF7-28D8461008FA}" presName="negativeSpace" presStyleCnt="0"/>
      <dgm:spPr/>
    </dgm:pt>
    <dgm:pt modelId="{73E6BBE9-D54F-4C90-BCE5-7EBBEBAEFB11}" type="pres">
      <dgm:prSet presAssocID="{05E03564-A3D3-4BAC-ADF7-28D8461008FA}" presName="childText" presStyleLbl="conFgAcc1" presStyleIdx="3" presStyleCnt="5" custScaleX="78349" custScaleY="100000" custLinFactNeighborX="-262" custLinFactNeighborY="77584">
        <dgm:presLayoutVars>
          <dgm:bulletEnabled val="1"/>
        </dgm:presLayoutVars>
      </dgm:prSet>
      <dgm:spPr/>
    </dgm:pt>
    <dgm:pt modelId="{E699A5BF-04A5-490A-A481-EF33939C8A3B}" type="pres">
      <dgm:prSet presAssocID="{D9C6D5CF-37D4-4A74-807A-CB843DB18773}" presName="spaceBetweenRectangles" presStyleCnt="0"/>
      <dgm:spPr/>
    </dgm:pt>
    <dgm:pt modelId="{9F799081-53EC-4637-86E0-9BE237F60309}" type="pres">
      <dgm:prSet presAssocID="{2F0C8333-A391-4F2F-B9BC-2B10B598B602}" presName="parentLin" presStyleCnt="0"/>
      <dgm:spPr/>
    </dgm:pt>
    <dgm:pt modelId="{DF6177D2-4B91-4B6A-92C4-D12CFDF9B0B4}" type="pres">
      <dgm:prSet presAssocID="{2F0C8333-A391-4F2F-B9BC-2B10B598B602}" presName="parentLeftMargin" presStyleLbl="node1" presStyleIdx="3" presStyleCnt="5"/>
      <dgm:spPr/>
    </dgm:pt>
    <dgm:pt modelId="{12018748-A6BD-4B3C-9CC1-1983359E6841}" type="pres">
      <dgm:prSet presAssocID="{2F0C8333-A391-4F2F-B9BC-2B10B598B602}" presName="parentText" presStyleLbl="node1" presStyleIdx="4" presStyleCnt="5" custLinFactNeighborX="8811">
        <dgm:presLayoutVars>
          <dgm:chMax val="0"/>
          <dgm:bulletEnabled val="1"/>
        </dgm:presLayoutVars>
      </dgm:prSet>
      <dgm:spPr/>
    </dgm:pt>
    <dgm:pt modelId="{8CD1CD63-2EFD-4178-8282-9127EFF77A52}" type="pres">
      <dgm:prSet presAssocID="{2F0C8333-A391-4F2F-B9BC-2B10B598B602}" presName="negativeSpace" presStyleCnt="0"/>
      <dgm:spPr/>
    </dgm:pt>
    <dgm:pt modelId="{322D5AC4-CEB6-4EB6-ACA0-A841B441943B}" type="pres">
      <dgm:prSet presAssocID="{2F0C8333-A391-4F2F-B9BC-2B10B598B602}" presName="childText" presStyleLbl="conFgAcc1" presStyleIdx="4" presStyleCnt="5" custScaleX="78349">
        <dgm:presLayoutVars>
          <dgm:bulletEnabled val="1"/>
        </dgm:presLayoutVars>
      </dgm:prSet>
      <dgm:spPr/>
    </dgm:pt>
  </dgm:ptLst>
  <dgm:cxnLst>
    <dgm:cxn modelId="{B6A6301E-2A50-4D97-B9AA-A3A9ACCF3B5E}" srcId="{B441DC6A-9DB4-4C84-AE21-3551377DB5CD}" destId="{4E9CBE3A-7F8A-49F1-838D-88ED10320E9D}" srcOrd="0" destOrd="0" parTransId="{A5C50596-40DE-4652-B53F-FFB87908C3C5}" sibTransId="{A75965CB-C226-4B89-8E1A-94D4B7EC9DE7}"/>
    <dgm:cxn modelId="{86A77221-987A-4842-8C51-B450FED60CA8}" type="presOf" srcId="{05E03564-A3D3-4BAC-ADF7-28D8461008FA}" destId="{0CC928AB-0FFF-424A-9EA3-D9CB98B3ACDE}" srcOrd="1" destOrd="0" presId="urn:microsoft.com/office/officeart/2005/8/layout/list1"/>
    <dgm:cxn modelId="{9860BA2E-8AF9-4170-8C34-8BFC74701626}" type="presOf" srcId="{4E9CBE3A-7F8A-49F1-838D-88ED10320E9D}" destId="{E3FF0838-E191-4388-8523-D687CD0EFDB7}" srcOrd="0" destOrd="0" presId="urn:microsoft.com/office/officeart/2005/8/layout/list1"/>
    <dgm:cxn modelId="{BE12CB3C-1F58-4E58-88BC-03A67E305850}" type="presOf" srcId="{90BEDC2A-C090-4735-B02B-0829BC2458F1}" destId="{B149C4B7-FC86-4BC4-8AC6-4453E5CDD63F}" srcOrd="1" destOrd="0" presId="urn:microsoft.com/office/officeart/2005/8/layout/list1"/>
    <dgm:cxn modelId="{B4972561-1A93-4DEE-8144-4D1F75FDCDE0}" type="presOf" srcId="{B441DC6A-9DB4-4C84-AE21-3551377DB5CD}" destId="{1A5BD678-A22B-40A9-8A79-06DA138446AD}" srcOrd="0" destOrd="0" presId="urn:microsoft.com/office/officeart/2005/8/layout/list1"/>
    <dgm:cxn modelId="{88837246-5092-4739-8E9E-5A54BC52D12A}" type="presOf" srcId="{2F0C8333-A391-4F2F-B9BC-2B10B598B602}" destId="{12018748-A6BD-4B3C-9CC1-1983359E6841}" srcOrd="1" destOrd="0" presId="urn:microsoft.com/office/officeart/2005/8/layout/list1"/>
    <dgm:cxn modelId="{66EFD547-BEAF-482A-B7D6-836D54EAA48A}" srcId="{B441DC6A-9DB4-4C84-AE21-3551377DB5CD}" destId="{05E03564-A3D3-4BAC-ADF7-28D8461008FA}" srcOrd="3" destOrd="0" parTransId="{DD34BEB1-D369-45E5-9321-72B7C6D47E91}" sibTransId="{D9C6D5CF-37D4-4A74-807A-CB843DB18773}"/>
    <dgm:cxn modelId="{47476D6D-ECA7-4952-864B-BCA49CE851E8}" srcId="{B441DC6A-9DB4-4C84-AE21-3551377DB5CD}" destId="{2F0C8333-A391-4F2F-B9BC-2B10B598B602}" srcOrd="4" destOrd="0" parTransId="{BB4B6E2C-AA8A-47E8-B9FB-F091F6EBC0F8}" sibTransId="{8C8C5FAC-B415-434D-9609-0915583410BD}"/>
    <dgm:cxn modelId="{A3C9B275-0BBD-43E9-BF7C-BDA7A032381C}" type="presOf" srcId="{2F0C8333-A391-4F2F-B9BC-2B10B598B602}" destId="{DF6177D2-4B91-4B6A-92C4-D12CFDF9B0B4}" srcOrd="0" destOrd="0" presId="urn:microsoft.com/office/officeart/2005/8/layout/list1"/>
    <dgm:cxn modelId="{A0B1227E-4F80-472A-8090-1AB4A0B19D22}" type="presOf" srcId="{90BEDC2A-C090-4735-B02B-0829BC2458F1}" destId="{241A8E44-F04E-4F13-BB62-F89AAE9465CE}" srcOrd="0" destOrd="0" presId="urn:microsoft.com/office/officeart/2005/8/layout/list1"/>
    <dgm:cxn modelId="{7EABD08D-7632-431F-9F7F-48BC62361560}" srcId="{B441DC6A-9DB4-4C84-AE21-3551377DB5CD}" destId="{90BEDC2A-C090-4735-B02B-0829BC2458F1}" srcOrd="1" destOrd="0" parTransId="{14282E8C-C3C1-4985-9E86-89B6798D0105}" sibTransId="{1C45AC3C-BB46-48B6-BDE3-D1B7B5B37ABA}"/>
    <dgm:cxn modelId="{A25E0CA6-B3BB-46F9-9F0E-9D636801E2FE}" type="presOf" srcId="{4E9CBE3A-7F8A-49F1-838D-88ED10320E9D}" destId="{F7F46A76-343C-4D13-9D92-1C763F0A1FC3}" srcOrd="1" destOrd="0" presId="urn:microsoft.com/office/officeart/2005/8/layout/list1"/>
    <dgm:cxn modelId="{25F107B0-06B2-4C00-9CA6-C47E38929FF8}" type="presOf" srcId="{05E03564-A3D3-4BAC-ADF7-28D8461008FA}" destId="{E0F82CBA-D3F9-4AC4-95F2-11CE10CEC03D}" srcOrd="0" destOrd="0" presId="urn:microsoft.com/office/officeart/2005/8/layout/list1"/>
    <dgm:cxn modelId="{7469F1D5-D81F-4EFF-B451-61D28744B759}" type="presOf" srcId="{20E1D550-C050-4108-A2D6-CB06B2976625}" destId="{A9E33C50-E376-4919-9A80-E5547D934613}" srcOrd="0" destOrd="0" presId="urn:microsoft.com/office/officeart/2005/8/layout/list1"/>
    <dgm:cxn modelId="{529B71E8-28C2-423C-8F39-FC692C39C6B3}" type="presOf" srcId="{20E1D550-C050-4108-A2D6-CB06B2976625}" destId="{3A0AC3DC-CF09-48FD-953B-2D34E57AED6C}" srcOrd="1" destOrd="0" presId="urn:microsoft.com/office/officeart/2005/8/layout/list1"/>
    <dgm:cxn modelId="{3186F4F4-53ED-488F-A164-FE07062DB64E}" srcId="{B441DC6A-9DB4-4C84-AE21-3551377DB5CD}" destId="{20E1D550-C050-4108-A2D6-CB06B2976625}" srcOrd="2" destOrd="0" parTransId="{5A745E54-95C2-4D9A-A68C-A8C62074311F}" sibTransId="{1A4A60D0-51C5-4F8B-B1D5-5D605496928A}"/>
    <dgm:cxn modelId="{882EC643-733A-4A52-8B9A-358809FB249E}" type="presParOf" srcId="{1A5BD678-A22B-40A9-8A79-06DA138446AD}" destId="{24197F29-A6F1-4A0D-A71F-A62D147C89B7}" srcOrd="0" destOrd="0" presId="urn:microsoft.com/office/officeart/2005/8/layout/list1"/>
    <dgm:cxn modelId="{B38DC802-E561-4094-AD0B-35D5D7193A97}" type="presParOf" srcId="{24197F29-A6F1-4A0D-A71F-A62D147C89B7}" destId="{E3FF0838-E191-4388-8523-D687CD0EFDB7}" srcOrd="0" destOrd="0" presId="urn:microsoft.com/office/officeart/2005/8/layout/list1"/>
    <dgm:cxn modelId="{62A42B88-6784-48E6-B9CD-99ACC9AE57E8}" type="presParOf" srcId="{24197F29-A6F1-4A0D-A71F-A62D147C89B7}" destId="{F7F46A76-343C-4D13-9D92-1C763F0A1FC3}" srcOrd="1" destOrd="0" presId="urn:microsoft.com/office/officeart/2005/8/layout/list1"/>
    <dgm:cxn modelId="{74AB6687-416F-433B-838C-06145B11DAD7}" type="presParOf" srcId="{1A5BD678-A22B-40A9-8A79-06DA138446AD}" destId="{CA615AC1-D6B4-47C6-95D7-CA4ABE144AC2}" srcOrd="1" destOrd="0" presId="urn:microsoft.com/office/officeart/2005/8/layout/list1"/>
    <dgm:cxn modelId="{224B48A1-FCDB-4FCE-9A23-F05B349F3336}" type="presParOf" srcId="{1A5BD678-A22B-40A9-8A79-06DA138446AD}" destId="{0CCD83B1-C940-4E79-8668-BA22F5482202}" srcOrd="2" destOrd="0" presId="urn:microsoft.com/office/officeart/2005/8/layout/list1"/>
    <dgm:cxn modelId="{40B60DCA-2089-455D-B8D3-001F0B2828AC}" type="presParOf" srcId="{1A5BD678-A22B-40A9-8A79-06DA138446AD}" destId="{54D3C309-9D16-4F3E-9303-C90C1875315A}" srcOrd="3" destOrd="0" presId="urn:microsoft.com/office/officeart/2005/8/layout/list1"/>
    <dgm:cxn modelId="{71B4C781-8E78-4D21-A58A-B86842417743}" type="presParOf" srcId="{1A5BD678-A22B-40A9-8A79-06DA138446AD}" destId="{D549DCE7-C2D0-4927-BEFC-47451C49D98A}" srcOrd="4" destOrd="0" presId="urn:microsoft.com/office/officeart/2005/8/layout/list1"/>
    <dgm:cxn modelId="{4F1276CA-57A2-4DB3-BD92-0916401353C9}" type="presParOf" srcId="{D549DCE7-C2D0-4927-BEFC-47451C49D98A}" destId="{241A8E44-F04E-4F13-BB62-F89AAE9465CE}" srcOrd="0" destOrd="0" presId="urn:microsoft.com/office/officeart/2005/8/layout/list1"/>
    <dgm:cxn modelId="{06815EB4-2291-4163-AC9F-28542014E6A7}" type="presParOf" srcId="{D549DCE7-C2D0-4927-BEFC-47451C49D98A}" destId="{B149C4B7-FC86-4BC4-8AC6-4453E5CDD63F}" srcOrd="1" destOrd="0" presId="urn:microsoft.com/office/officeart/2005/8/layout/list1"/>
    <dgm:cxn modelId="{CEF1B5D7-AE1A-44A8-A4EF-CACD4A368FE9}" type="presParOf" srcId="{1A5BD678-A22B-40A9-8A79-06DA138446AD}" destId="{A19AF904-1391-437F-99A0-8063F4B0D70F}" srcOrd="5" destOrd="0" presId="urn:microsoft.com/office/officeart/2005/8/layout/list1"/>
    <dgm:cxn modelId="{CDD82990-93E6-48F4-A653-51960F11BA23}" type="presParOf" srcId="{1A5BD678-A22B-40A9-8A79-06DA138446AD}" destId="{EDB8592B-483F-4015-A55B-9FBA517AE4E4}" srcOrd="6" destOrd="0" presId="urn:microsoft.com/office/officeart/2005/8/layout/list1"/>
    <dgm:cxn modelId="{87D74131-B9C5-4927-A96C-AF52634B69F0}" type="presParOf" srcId="{1A5BD678-A22B-40A9-8A79-06DA138446AD}" destId="{BEE4310C-4442-4220-AF7E-F6ED477A1772}" srcOrd="7" destOrd="0" presId="urn:microsoft.com/office/officeart/2005/8/layout/list1"/>
    <dgm:cxn modelId="{E68EF7E4-8DBD-49EB-8DA6-778F471062A8}" type="presParOf" srcId="{1A5BD678-A22B-40A9-8A79-06DA138446AD}" destId="{4D658C6E-0E17-4379-A87E-8A827B4EBB19}" srcOrd="8" destOrd="0" presId="urn:microsoft.com/office/officeart/2005/8/layout/list1"/>
    <dgm:cxn modelId="{132FB90A-7B55-4CA9-B8F1-2B58B853D928}" type="presParOf" srcId="{4D658C6E-0E17-4379-A87E-8A827B4EBB19}" destId="{A9E33C50-E376-4919-9A80-E5547D934613}" srcOrd="0" destOrd="0" presId="urn:microsoft.com/office/officeart/2005/8/layout/list1"/>
    <dgm:cxn modelId="{7EFCD356-EC02-443D-9132-2219F3A78F99}" type="presParOf" srcId="{4D658C6E-0E17-4379-A87E-8A827B4EBB19}" destId="{3A0AC3DC-CF09-48FD-953B-2D34E57AED6C}" srcOrd="1" destOrd="0" presId="urn:microsoft.com/office/officeart/2005/8/layout/list1"/>
    <dgm:cxn modelId="{0B484D07-5D7A-47B0-949C-2364E31BE40B}" type="presParOf" srcId="{1A5BD678-A22B-40A9-8A79-06DA138446AD}" destId="{7C9767A0-7D3B-4DA1-94E2-DE9582B41885}" srcOrd="9" destOrd="0" presId="urn:microsoft.com/office/officeart/2005/8/layout/list1"/>
    <dgm:cxn modelId="{4C7CBD2C-8757-4AA3-92F3-40C488699381}" type="presParOf" srcId="{1A5BD678-A22B-40A9-8A79-06DA138446AD}" destId="{B94706BB-1E2B-4EEC-AA01-356DACB491E3}" srcOrd="10" destOrd="0" presId="urn:microsoft.com/office/officeart/2005/8/layout/list1"/>
    <dgm:cxn modelId="{C3107513-D679-4F74-9BFB-D340DD59D856}" type="presParOf" srcId="{1A5BD678-A22B-40A9-8A79-06DA138446AD}" destId="{3764CC4A-C71E-4AB6-99E6-FCD6A545CD67}" srcOrd="11" destOrd="0" presId="urn:microsoft.com/office/officeart/2005/8/layout/list1"/>
    <dgm:cxn modelId="{E6133B2A-D606-41EF-8D67-A71EDDEE2402}" type="presParOf" srcId="{1A5BD678-A22B-40A9-8A79-06DA138446AD}" destId="{EE097ED5-7930-4455-A817-00E98A2ADE63}" srcOrd="12" destOrd="0" presId="urn:microsoft.com/office/officeart/2005/8/layout/list1"/>
    <dgm:cxn modelId="{BB397E18-501F-4D48-A3D8-39D4E2B5EE6A}" type="presParOf" srcId="{EE097ED5-7930-4455-A817-00E98A2ADE63}" destId="{E0F82CBA-D3F9-4AC4-95F2-11CE10CEC03D}" srcOrd="0" destOrd="0" presId="urn:microsoft.com/office/officeart/2005/8/layout/list1"/>
    <dgm:cxn modelId="{0C0F4B08-DB1A-4932-8009-4124B4B04166}" type="presParOf" srcId="{EE097ED5-7930-4455-A817-00E98A2ADE63}" destId="{0CC928AB-0FFF-424A-9EA3-D9CB98B3ACDE}" srcOrd="1" destOrd="0" presId="urn:microsoft.com/office/officeart/2005/8/layout/list1"/>
    <dgm:cxn modelId="{AB93ED1B-F19B-4BD8-A9E0-F17186621762}" type="presParOf" srcId="{1A5BD678-A22B-40A9-8A79-06DA138446AD}" destId="{A662EBB3-C185-4AEF-8599-DB7CD18AA83A}" srcOrd="13" destOrd="0" presId="urn:microsoft.com/office/officeart/2005/8/layout/list1"/>
    <dgm:cxn modelId="{4944907C-0BC8-491D-9E14-BA2675D0B2DB}" type="presParOf" srcId="{1A5BD678-A22B-40A9-8A79-06DA138446AD}" destId="{73E6BBE9-D54F-4C90-BCE5-7EBBEBAEFB11}" srcOrd="14" destOrd="0" presId="urn:microsoft.com/office/officeart/2005/8/layout/list1"/>
    <dgm:cxn modelId="{71708B77-56D0-4617-BDFA-79F27B53FCBA}" type="presParOf" srcId="{1A5BD678-A22B-40A9-8A79-06DA138446AD}" destId="{E699A5BF-04A5-490A-A481-EF33939C8A3B}" srcOrd="15" destOrd="0" presId="urn:microsoft.com/office/officeart/2005/8/layout/list1"/>
    <dgm:cxn modelId="{C08260B3-67DD-419E-8A23-7B16C7FEDDD8}" type="presParOf" srcId="{1A5BD678-A22B-40A9-8A79-06DA138446AD}" destId="{9F799081-53EC-4637-86E0-9BE237F60309}" srcOrd="16" destOrd="0" presId="urn:microsoft.com/office/officeart/2005/8/layout/list1"/>
    <dgm:cxn modelId="{E2FB5265-2547-431D-A576-626D2EB8F6BD}" type="presParOf" srcId="{9F799081-53EC-4637-86E0-9BE237F60309}" destId="{DF6177D2-4B91-4B6A-92C4-D12CFDF9B0B4}" srcOrd="0" destOrd="0" presId="urn:microsoft.com/office/officeart/2005/8/layout/list1"/>
    <dgm:cxn modelId="{506DF60E-5340-4D64-B5FA-B2F34DB7F20D}" type="presParOf" srcId="{9F799081-53EC-4637-86E0-9BE237F60309}" destId="{12018748-A6BD-4B3C-9CC1-1983359E6841}" srcOrd="1" destOrd="0" presId="urn:microsoft.com/office/officeart/2005/8/layout/list1"/>
    <dgm:cxn modelId="{5F77C1F0-CE33-411F-B0DB-D02F3CB6245C}" type="presParOf" srcId="{1A5BD678-A22B-40A9-8A79-06DA138446AD}" destId="{8CD1CD63-2EFD-4178-8282-9127EFF77A52}" srcOrd="17" destOrd="0" presId="urn:microsoft.com/office/officeart/2005/8/layout/list1"/>
    <dgm:cxn modelId="{5A5EE91B-53C8-4E05-9176-0392DDC22067}" type="presParOf" srcId="{1A5BD678-A22B-40A9-8A79-06DA138446AD}" destId="{322D5AC4-CEB6-4EB6-ACA0-A841B441943B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66626B-A3C2-4EDE-A493-7D996311AA35}">
      <dsp:nvSpPr>
        <dsp:cNvPr id="0" name=""/>
        <dsp:cNvSpPr/>
      </dsp:nvSpPr>
      <dsp:spPr>
        <a:xfrm rot="5400000">
          <a:off x="-85564" y="86696"/>
          <a:ext cx="570429" cy="399300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 </a:t>
          </a:r>
        </a:p>
      </dsp:txBody>
      <dsp:txXfrm rot="-5400000">
        <a:off x="1" y="200781"/>
        <a:ext cx="399300" cy="171129"/>
      </dsp:txXfrm>
    </dsp:sp>
    <dsp:sp modelId="{CE082475-C2E4-4059-8D66-638CB9BA5D1A}">
      <dsp:nvSpPr>
        <dsp:cNvPr id="0" name=""/>
        <dsp:cNvSpPr/>
      </dsp:nvSpPr>
      <dsp:spPr>
        <a:xfrm rot="5400000">
          <a:off x="2606548" y="-2206115"/>
          <a:ext cx="370779" cy="47852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050" kern="1200" dirty="0">
            <a:solidFill>
              <a:schemeClr val="tx1"/>
            </a:solidFill>
          </a:endParaRPr>
        </a:p>
      </dsp:txBody>
      <dsp:txXfrm rot="-5400000">
        <a:off x="399300" y="19233"/>
        <a:ext cx="4767175" cy="334579"/>
      </dsp:txXfrm>
    </dsp:sp>
    <dsp:sp modelId="{52C145DC-CB54-4921-ACAC-0E68ED92A279}">
      <dsp:nvSpPr>
        <dsp:cNvPr id="0" name=""/>
        <dsp:cNvSpPr/>
      </dsp:nvSpPr>
      <dsp:spPr>
        <a:xfrm rot="5400000">
          <a:off x="-85564" y="537336"/>
          <a:ext cx="570429" cy="399300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 </a:t>
          </a:r>
          <a:endParaRPr lang="ru-RU" sz="1100" kern="1200" dirty="0"/>
        </a:p>
      </dsp:txBody>
      <dsp:txXfrm rot="-5400000">
        <a:off x="1" y="651421"/>
        <a:ext cx="399300" cy="171129"/>
      </dsp:txXfrm>
    </dsp:sp>
    <dsp:sp modelId="{2070E269-AA90-4699-822D-E5D7BC841028}">
      <dsp:nvSpPr>
        <dsp:cNvPr id="0" name=""/>
        <dsp:cNvSpPr/>
      </dsp:nvSpPr>
      <dsp:spPr>
        <a:xfrm rot="5400000">
          <a:off x="2606548" y="-1755476"/>
          <a:ext cx="370779" cy="47852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05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399300" y="469872"/>
        <a:ext cx="4767175" cy="334579"/>
      </dsp:txXfrm>
    </dsp:sp>
    <dsp:sp modelId="{B0CFA982-08D7-45E2-B017-CAD8D960D4A0}">
      <dsp:nvSpPr>
        <dsp:cNvPr id="0" name=""/>
        <dsp:cNvSpPr/>
      </dsp:nvSpPr>
      <dsp:spPr>
        <a:xfrm rot="5400000">
          <a:off x="-85564" y="987975"/>
          <a:ext cx="570429" cy="399300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 </a:t>
          </a:r>
          <a:endParaRPr lang="ru-RU" sz="1100" kern="1200" dirty="0"/>
        </a:p>
      </dsp:txBody>
      <dsp:txXfrm rot="-5400000">
        <a:off x="1" y="1102060"/>
        <a:ext cx="399300" cy="171129"/>
      </dsp:txXfrm>
    </dsp:sp>
    <dsp:sp modelId="{9BFC62F8-E424-4CB7-B643-C5486D0C39CF}">
      <dsp:nvSpPr>
        <dsp:cNvPr id="0" name=""/>
        <dsp:cNvSpPr/>
      </dsp:nvSpPr>
      <dsp:spPr>
        <a:xfrm rot="5400000">
          <a:off x="2606548" y="-1304836"/>
          <a:ext cx="370779" cy="47852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05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399300" y="920512"/>
        <a:ext cx="4767175" cy="334579"/>
      </dsp:txXfrm>
    </dsp:sp>
    <dsp:sp modelId="{BE81875D-5B09-415E-969A-FED7EB7F1237}">
      <dsp:nvSpPr>
        <dsp:cNvPr id="0" name=""/>
        <dsp:cNvSpPr/>
      </dsp:nvSpPr>
      <dsp:spPr>
        <a:xfrm rot="5400000">
          <a:off x="-85564" y="1438615"/>
          <a:ext cx="570429" cy="399300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/>
        </a:p>
      </dsp:txBody>
      <dsp:txXfrm rot="-5400000">
        <a:off x="1" y="1552700"/>
        <a:ext cx="399300" cy="171129"/>
      </dsp:txXfrm>
    </dsp:sp>
    <dsp:sp modelId="{44CC274F-F9E0-4B0F-9C0E-784801E923D8}">
      <dsp:nvSpPr>
        <dsp:cNvPr id="0" name=""/>
        <dsp:cNvSpPr/>
      </dsp:nvSpPr>
      <dsp:spPr>
        <a:xfrm rot="5400000">
          <a:off x="2606548" y="-881534"/>
          <a:ext cx="370779" cy="47852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05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399300" y="1343814"/>
        <a:ext cx="4767175" cy="3345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CD83B1-C940-4E79-8668-BA22F5482202}">
      <dsp:nvSpPr>
        <dsp:cNvPr id="0" name=""/>
        <dsp:cNvSpPr/>
      </dsp:nvSpPr>
      <dsp:spPr>
        <a:xfrm>
          <a:off x="0" y="190455"/>
          <a:ext cx="3554305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F46A76-343C-4D13-9D92-1C763F0A1FC3}">
      <dsp:nvSpPr>
        <dsp:cNvPr id="0" name=""/>
        <dsp:cNvSpPr/>
      </dsp:nvSpPr>
      <dsp:spPr>
        <a:xfrm>
          <a:off x="222388" y="124657"/>
          <a:ext cx="3175552" cy="2656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028" tIns="0" rIns="120028" bIns="0" numCol="1" spcCol="1270" anchor="ctr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kern="1200" dirty="0">
              <a:latin typeface="Times New Roman" pitchFamily="18" charset="0"/>
              <a:cs typeface="Times New Roman" pitchFamily="18" charset="0"/>
            </a:rPr>
            <a:t>1. </a:t>
          </a:r>
        </a:p>
      </dsp:txBody>
      <dsp:txXfrm>
        <a:off x="235357" y="137626"/>
        <a:ext cx="3149614" cy="239742"/>
      </dsp:txXfrm>
    </dsp:sp>
    <dsp:sp modelId="{EDB8592B-483F-4015-A55B-9FBA517AE4E4}">
      <dsp:nvSpPr>
        <dsp:cNvPr id="0" name=""/>
        <dsp:cNvSpPr/>
      </dsp:nvSpPr>
      <dsp:spPr>
        <a:xfrm>
          <a:off x="0" y="598695"/>
          <a:ext cx="3554305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49C4B7-FC86-4BC4-8AC6-4453E5CDD63F}">
      <dsp:nvSpPr>
        <dsp:cNvPr id="0" name=""/>
        <dsp:cNvSpPr/>
      </dsp:nvSpPr>
      <dsp:spPr>
        <a:xfrm>
          <a:off x="222390" y="498720"/>
          <a:ext cx="3175552" cy="2656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028" tIns="0" rIns="120028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latin typeface="Times New Roman" pitchFamily="18" charset="0"/>
              <a:cs typeface="Times New Roman" pitchFamily="18" charset="0"/>
            </a:rPr>
            <a:t>2. </a:t>
          </a:r>
        </a:p>
      </dsp:txBody>
      <dsp:txXfrm>
        <a:off x="235359" y="511689"/>
        <a:ext cx="3149614" cy="239742"/>
      </dsp:txXfrm>
    </dsp:sp>
    <dsp:sp modelId="{B94706BB-1E2B-4EEC-AA01-356DACB491E3}">
      <dsp:nvSpPr>
        <dsp:cNvPr id="0" name=""/>
        <dsp:cNvSpPr/>
      </dsp:nvSpPr>
      <dsp:spPr>
        <a:xfrm>
          <a:off x="0" y="1006936"/>
          <a:ext cx="3554305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0AC3DC-CF09-48FD-953B-2D34E57AED6C}">
      <dsp:nvSpPr>
        <dsp:cNvPr id="0" name=""/>
        <dsp:cNvSpPr/>
      </dsp:nvSpPr>
      <dsp:spPr>
        <a:xfrm>
          <a:off x="226825" y="874096"/>
          <a:ext cx="3175552" cy="2656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028" tIns="0" rIns="120028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latin typeface="Times New Roman" pitchFamily="18" charset="0"/>
              <a:cs typeface="Times New Roman" pitchFamily="18" charset="0"/>
            </a:rPr>
            <a:t>3. </a:t>
          </a:r>
        </a:p>
      </dsp:txBody>
      <dsp:txXfrm>
        <a:off x="239794" y="887065"/>
        <a:ext cx="3149614" cy="239742"/>
      </dsp:txXfrm>
    </dsp:sp>
    <dsp:sp modelId="{73E6BBE9-D54F-4C90-BCE5-7EBBEBAEFB11}">
      <dsp:nvSpPr>
        <dsp:cNvPr id="0" name=""/>
        <dsp:cNvSpPr/>
      </dsp:nvSpPr>
      <dsp:spPr>
        <a:xfrm>
          <a:off x="0" y="1452881"/>
          <a:ext cx="3554305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C928AB-0FFF-424A-9EA3-D9CB98B3ACDE}">
      <dsp:nvSpPr>
        <dsp:cNvPr id="0" name=""/>
        <dsp:cNvSpPr/>
      </dsp:nvSpPr>
      <dsp:spPr>
        <a:xfrm>
          <a:off x="226825" y="1282336"/>
          <a:ext cx="3175552" cy="2656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028" tIns="0" rIns="120028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latin typeface="Times New Roman" pitchFamily="18" charset="0"/>
              <a:cs typeface="Times New Roman" pitchFamily="18" charset="0"/>
            </a:rPr>
            <a:t>4. </a:t>
          </a:r>
        </a:p>
      </dsp:txBody>
      <dsp:txXfrm>
        <a:off x="239794" y="1295305"/>
        <a:ext cx="3149614" cy="239742"/>
      </dsp:txXfrm>
    </dsp:sp>
    <dsp:sp modelId="{322D5AC4-CEB6-4EB6-ACA0-A841B441943B}">
      <dsp:nvSpPr>
        <dsp:cNvPr id="0" name=""/>
        <dsp:cNvSpPr/>
      </dsp:nvSpPr>
      <dsp:spPr>
        <a:xfrm>
          <a:off x="0" y="1823416"/>
          <a:ext cx="3554305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018748-A6BD-4B3C-9CC1-1983359E6841}">
      <dsp:nvSpPr>
        <dsp:cNvPr id="0" name=""/>
        <dsp:cNvSpPr/>
      </dsp:nvSpPr>
      <dsp:spPr>
        <a:xfrm>
          <a:off x="246810" y="1690576"/>
          <a:ext cx="3175552" cy="2656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028" tIns="0" rIns="120028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5. </a:t>
          </a:r>
        </a:p>
      </dsp:txBody>
      <dsp:txXfrm>
        <a:off x="259779" y="1703545"/>
        <a:ext cx="3149614" cy="2397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7936"/>
            <a:ext cx="12192000" cy="68579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21733" y="2660600"/>
            <a:ext cx="721848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Образование: </a:t>
            </a:r>
            <a:r>
              <a:rPr lang="ru-RU" sz="1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Вуз, год окончания</a:t>
            </a:r>
          </a:p>
          <a:p>
            <a:endParaRPr lang="ru-RU" sz="1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Специальность</a:t>
            </a:r>
            <a:r>
              <a:rPr lang="ru-RU" sz="1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квалификация по диплому:</a:t>
            </a:r>
          </a:p>
          <a:p>
            <a:endParaRPr lang="ru-RU" sz="1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Переподготовка: </a:t>
            </a:r>
            <a:r>
              <a:rPr lang="ru-RU" sz="1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Вуз, специальность, </a:t>
            </a:r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предмет</a:t>
            </a:r>
            <a:r>
              <a:rPr lang="ru-RU" sz="1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количество часов, год окончания</a:t>
            </a:r>
          </a:p>
          <a:p>
            <a:endParaRPr lang="ru-RU" sz="1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Повышение квалификации: </a:t>
            </a:r>
            <a:r>
              <a:rPr lang="ru-RU" sz="1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(за последние 2-3 года) ОО, тема, кол-во часов</a:t>
            </a:r>
          </a:p>
          <a:p>
            <a:endParaRPr lang="ru-RU" sz="1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Квалификационная категория: </a:t>
            </a:r>
            <a:r>
              <a:rPr lang="ru-RU" sz="1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Соответствие /Высшая /Первая</a:t>
            </a:r>
          </a:p>
          <a:p>
            <a:endParaRPr lang="ru-RU" sz="1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Ученая степень: </a:t>
            </a:r>
            <a:r>
              <a:rPr lang="ru-RU" sz="1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имею / </a:t>
            </a:r>
            <a:r>
              <a:rPr lang="ru-RU" sz="1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Кпн</a:t>
            </a:r>
            <a:r>
              <a:rPr lang="ru-RU" sz="1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/Другое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80567" y="137195"/>
            <a:ext cx="806489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Фамилия Имя Отчество</a:t>
            </a:r>
          </a:p>
          <a:p>
            <a:pPr algn="ctr"/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Дата рождения</a:t>
            </a:r>
          </a:p>
        </p:txBody>
      </p:sp>
      <p:sp>
        <p:nvSpPr>
          <p:cNvPr id="1026" name="AutoShape 2" descr="https://static.wixstatic.com/media/f5b7e3_39faa200b44c477da5090649484292dd~mv2_d_3840_5760_s_4_2.jpg/v1/fill/w_267,h_394,al_c,q_80,usm_0.66_1.00_0.01/1A5A9167_JPG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static.wixstatic.com/media/f5b7e3_39faa200b44c477da5090649484292dd~mv2_d_3840_5760_s_4_2.jpg/v1/fill/w_267,h_394,al_c,q_80,usm_0.66_1.00_0.01/1A5A9167_JPG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1" name="AutoShape 7" descr="C:\Users\Dexp\Desktop\%D1%81%D0%B0%D0%BC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C:\Users\Dexp\Desktop\%D1%81%D0%B0%D0%BC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9265379" y="1610618"/>
            <a:ext cx="2376264" cy="34563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ФОТО</a:t>
            </a:r>
          </a:p>
          <a:p>
            <a:pPr algn="ctr"/>
            <a:r>
              <a:rPr lang="ru-RU" dirty="0">
                <a:solidFill>
                  <a:srgbClr val="FF0000"/>
                </a:solidFill>
              </a:rPr>
              <a:t>Портретное</a:t>
            </a:r>
          </a:p>
          <a:p>
            <a:pPr algn="ctr"/>
            <a:r>
              <a:rPr lang="ru-RU" sz="800" i="1" dirty="0">
                <a:solidFill>
                  <a:srgbClr val="FF0000"/>
                </a:solidFill>
              </a:rPr>
              <a:t>(фон нейтральный)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821733" y="2425588"/>
            <a:ext cx="7451354" cy="41717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804885" y="1088250"/>
            <a:ext cx="745135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Должность:</a:t>
            </a:r>
          </a:p>
          <a:p>
            <a:r>
              <a:rPr lang="ru-RU" sz="1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Назначен: </a:t>
            </a:r>
            <a:r>
              <a:rPr lang="ru-RU" sz="1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Дата назначения</a:t>
            </a:r>
          </a:p>
          <a:p>
            <a:r>
              <a:rPr lang="ru-RU" sz="1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Городской округ:</a:t>
            </a:r>
          </a:p>
          <a:p>
            <a:r>
              <a:rPr lang="ru-RU" sz="1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Место работы: </a:t>
            </a:r>
            <a:r>
              <a:rPr lang="ru-RU" sz="1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Краткое  по уставу</a:t>
            </a:r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804886" y="1088250"/>
            <a:ext cx="7451354" cy="10081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20636B0-ACF1-4135-9645-9A7B6EBA47D4}"/>
              </a:ext>
            </a:extLst>
          </p:cNvPr>
          <p:cNvSpPr/>
          <p:nvPr/>
        </p:nvSpPr>
        <p:spPr>
          <a:xfrm>
            <a:off x="10787107" y="7937"/>
            <a:ext cx="144163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ЦРК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39620" y="506684"/>
            <a:ext cx="1081304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Курирующие направления : </a:t>
            </a:r>
            <a:r>
              <a:rPr lang="ru-RU" sz="1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(для кандидатов на должность руководителя)</a:t>
            </a:r>
            <a:endParaRPr lang="ru-RU" sz="1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Достижения в работе:</a:t>
            </a:r>
          </a:p>
          <a:p>
            <a:endParaRPr lang="ru-RU" sz="1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Личный вклад в развитие ОО:</a:t>
            </a:r>
            <a:endParaRPr lang="ru-RU" sz="1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AutoShape 2" descr="https://static.wixstatic.com/media/f5b7e3_39faa200b44c477da5090649484292dd~mv2_d_3840_5760_s_4_2.jpg/v1/fill/w_267,h_394,al_c,q_80,usm_0.66_1.00_0.01/1A5A9167_JPG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static.wixstatic.com/media/f5b7e3_39faa200b44c477da5090649484292dd~mv2_d_3840_5760_s_4_2.jpg/v1/fill/w_267,h_394,al_c,q_80,usm_0.66_1.00_0.01/1A5A9167_JPG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1" name="AutoShape 7" descr="C:\Users\Dexp\Desktop\%D1%81%D0%B0%D0%BC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C:\Users\Dexp\Desktop\%D1%81%D0%B0%D0%BC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19336" y="5648913"/>
            <a:ext cx="10592872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119336" y="5695682"/>
            <a:ext cx="5040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Ссылки: </a:t>
            </a:r>
            <a:r>
              <a:rPr lang="ru-RU" sz="1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сайт ОУ, личные </a:t>
            </a:r>
            <a:r>
              <a:rPr lang="en-US" sz="1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Web</a:t>
            </a:r>
            <a:r>
              <a:rPr lang="ru-RU" sz="1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страницы</a:t>
            </a:r>
          </a:p>
          <a:p>
            <a:r>
              <a:rPr lang="ru-RU" sz="1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Контакты: </a:t>
            </a:r>
            <a:r>
              <a:rPr lang="ru-RU" sz="1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телефон, почта</a:t>
            </a:r>
            <a:endParaRPr lang="ru-RU" sz="1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19336" y="145879"/>
            <a:ext cx="10585176" cy="29230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19336" y="3415307"/>
            <a:ext cx="10592872" cy="194208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19336" y="3430038"/>
            <a:ext cx="1025390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Итоговый % компьютерного тестирования:</a:t>
            </a:r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общий __%</a:t>
            </a:r>
          </a:p>
          <a:p>
            <a:endParaRPr lang="ru-RU" sz="1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Итоговый % оценки компетенций: </a:t>
            </a:r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__%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66752D9-4098-4EE8-A31B-8F9AD8E194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4755822"/>
              </p:ext>
            </p:extLst>
          </p:nvPr>
        </p:nvGraphicFramePr>
        <p:xfrm>
          <a:off x="239620" y="3768332"/>
          <a:ext cx="5556464" cy="1098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3760">
                  <a:extLst>
                    <a:ext uri="{9D8B030D-6E8A-4147-A177-3AD203B41FA5}">
                      <a16:colId xmlns:a16="http://schemas.microsoft.com/office/drawing/2014/main" val="2016794928"/>
                    </a:ext>
                  </a:extLst>
                </a:gridCol>
                <a:gridCol w="1098371">
                  <a:extLst>
                    <a:ext uri="{9D8B030D-6E8A-4147-A177-3AD203B41FA5}">
                      <a16:colId xmlns:a16="http://schemas.microsoft.com/office/drawing/2014/main" val="3264833990"/>
                    </a:ext>
                  </a:extLst>
                </a:gridCol>
                <a:gridCol w="1033761">
                  <a:extLst>
                    <a:ext uri="{9D8B030D-6E8A-4147-A177-3AD203B41FA5}">
                      <a16:colId xmlns:a16="http://schemas.microsoft.com/office/drawing/2014/main" val="1252565716"/>
                    </a:ext>
                  </a:extLst>
                </a:gridCol>
                <a:gridCol w="2390572">
                  <a:extLst>
                    <a:ext uri="{9D8B030D-6E8A-4147-A177-3AD203B41FA5}">
                      <a16:colId xmlns:a16="http://schemas.microsoft.com/office/drawing/2014/main" val="2398575817"/>
                    </a:ext>
                  </a:extLst>
                </a:gridCol>
              </a:tblGrid>
              <a:tr h="69423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900" b="1" kern="1200" dirty="0">
                        <a:solidFill>
                          <a:schemeClr val="bg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Управление деятельностью ОО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Администрирование деятельности ОО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Управление развитием ОО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kern="12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Управление взаимодействием ОО с участниками отношений в сфере образования и социальными партнерами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7171166"/>
                  </a:ext>
                </a:extLst>
              </a:tr>
              <a:tr h="404018"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36047"/>
                  </a:ext>
                </a:extLst>
              </a:tr>
            </a:tbl>
          </a:graphicData>
        </a:graphic>
      </p:graphicFrame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414EAE8-ED8D-4F9A-AF1C-ADB7104B20B6}"/>
              </a:ext>
            </a:extLst>
          </p:cNvPr>
          <p:cNvSpPr/>
          <p:nvPr/>
        </p:nvSpPr>
        <p:spPr>
          <a:xfrm>
            <a:off x="10942453" y="-74864"/>
            <a:ext cx="144163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ЦРК</a:t>
            </a:r>
          </a:p>
        </p:txBody>
      </p:sp>
    </p:spTree>
    <p:extLst>
      <p:ext uri="{BB962C8B-B14F-4D97-AF65-F5344CB8AC3E}">
        <p14:creationId xmlns:p14="http://schemas.microsoft.com/office/powerpoint/2010/main" val="1016595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07568" y="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Сведения об образовательной организации</a:t>
            </a:r>
            <a:endParaRPr lang="ru-RU" sz="28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AutoShape 2" descr="https://static.wixstatic.com/media/f5b7e3_39faa200b44c477da5090649484292dd~mv2_d_3840_5760_s_4_2.jpg/v1/fill/w_267,h_394,al_c,q_80,usm_0.66_1.00_0.01/1A5A9167_JPG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static.wixstatic.com/media/f5b7e3_39faa200b44c477da5090649484292dd~mv2_d_3840_5760_s_4_2.jpg/v1/fill/w_267,h_394,al_c,q_80,usm_0.66_1.00_0.01/1A5A9167_JPG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1" name="AutoShape 7" descr="C:\Users\Dexp\Desktop\%D1%81%D0%B0%D0%BC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C:\Users\Dexp\Desktop\%D1%81%D0%B0%D0%BC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398704"/>
              </p:ext>
            </p:extLst>
          </p:nvPr>
        </p:nvGraphicFramePr>
        <p:xfrm>
          <a:off x="191344" y="470368"/>
          <a:ext cx="11809312" cy="6273304"/>
        </p:xfrm>
        <a:graphic>
          <a:graphicData uri="http://schemas.openxmlformats.org/drawingml/2006/table">
            <a:tbl>
              <a:tblPr/>
              <a:tblGrid>
                <a:gridCol w="5046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29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6111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Учебный</a:t>
                      </a:r>
                      <a:r>
                        <a:rPr lang="ru-RU" sz="1200" b="1" baseline="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процесс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Контингент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ru-RU" sz="1400" b="0" i="0" baseline="0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ru-RU" sz="1400" b="0" i="0" baseline="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1400" b="0" i="0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ru-RU" sz="12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ru-RU" sz="12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ru-RU" sz="12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ru-RU" sz="12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ru-RU" sz="12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ru-RU" sz="12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ru-RU" sz="12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ru-RU" sz="12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ru-RU" sz="12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900" b="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9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Учебные программы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ru-RU" sz="900" b="0" i="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Описать особенности</a:t>
                      </a:r>
                      <a:r>
                        <a:rPr lang="ru-RU" sz="900" b="0" i="0" baseline="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содержательных программ, углубленное изучение отдельных предметов, программы для детей с ОВЗ, профильное обучение (Программа, кол-во детей </a:t>
                      </a:r>
                      <a:r>
                        <a:rPr lang="ru-RU" sz="900" b="0" i="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ru-RU" sz="900" b="0" i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900" b="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9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Доп.образование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ru-RU" sz="900" b="0" i="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</a:t>
                      </a:r>
                      <a:r>
                        <a:rPr lang="ru-RU" sz="900" b="0" i="0" baseline="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(Перечислить: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ru-RU" sz="900" b="0" i="0" baseline="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Программа - Направление, кол-во детей </a:t>
                      </a:r>
                      <a:r>
                        <a:rPr lang="ru-RU" sz="900" b="0" i="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1F497D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Кадры </a:t>
                      </a:r>
                      <a:r>
                        <a:rPr lang="ru-RU" sz="1400" b="0" dirty="0">
                          <a:solidFill>
                            <a:srgbClr val="1F497D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(кол-во / %)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400" b="1" dirty="0">
                          <a:solidFill>
                            <a:srgbClr val="1F497D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сотрудников в ОО - </a:t>
                      </a:r>
                      <a:r>
                        <a:rPr lang="ru-RU" sz="1000" b="0" i="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(кол-во / %)</a:t>
                      </a:r>
                      <a:endParaRPr lang="ru-RU" sz="1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педагогов–</a:t>
                      </a:r>
                      <a:r>
                        <a:rPr lang="ru-RU" sz="1400" b="1" baseline="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i="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(кол-во / %)</a:t>
                      </a:r>
                      <a:endParaRPr lang="ru-RU" sz="1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АУП - </a:t>
                      </a:r>
                      <a:r>
                        <a:rPr lang="ru-RU" sz="1000" b="0" i="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(кол-во / %)</a:t>
                      </a:r>
                      <a:endParaRPr lang="ru-RU" sz="1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Аттестация педагогов: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ru-RU" sz="14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ru-RU" sz="1100" baseline="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000" baseline="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кв. категория – </a:t>
                      </a:r>
                      <a:r>
                        <a:rPr lang="ru-RU" sz="1000" b="0" i="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(кол-во / %)</a:t>
                      </a:r>
                      <a:endParaRPr lang="ru-RU" sz="1000" i="0" baseline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ru-RU" sz="1000" baseline="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Высшая кв. категория – </a:t>
                      </a:r>
                      <a:r>
                        <a:rPr lang="ru-RU" sz="1000" b="0" i="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(кол-во / %)</a:t>
                      </a:r>
                      <a:endParaRPr lang="ru-RU" sz="1000" i="0" baseline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ru-RU" sz="1000" baseline="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Без категории – </a:t>
                      </a:r>
                      <a:r>
                        <a:rPr lang="ru-RU" sz="1000" b="0" i="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(кол-во / %)</a:t>
                      </a:r>
                      <a:endParaRPr lang="ru-RU" sz="1000" i="0" baseline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ru-RU" sz="1000" baseline="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Соответствие – </a:t>
                      </a:r>
                      <a:r>
                        <a:rPr lang="ru-RU" sz="1000" b="0" i="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(кол-во / %)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ru-RU" sz="10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ИКУ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(результаты)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Microsoft YaHei" panose="020B0503020204020204" pitchFamily="34" charset="-122"/>
                        <a:cs typeface="Times New Roman" pitchFamily="18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Calibri" panose="020F0502020204030204" pitchFamily="34" charset="0"/>
                        </a:rPr>
                        <a:t>  Повышенный -      </a:t>
                      </a: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Calibri" panose="020F0502020204030204" pitchFamily="34" charset="0"/>
                        </a:rPr>
                        <a:t>чел. (   %)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Calibri" panose="020F0502020204030204" pitchFamily="34" charset="0"/>
                        </a:rPr>
                        <a:t>  Высокий -   </a:t>
                      </a: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Calibri" panose="020F0502020204030204" pitchFamily="34" charset="0"/>
                        </a:rPr>
                        <a:t>чел.(    %)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Calibri" panose="020F0502020204030204" pitchFamily="34" charset="0"/>
                        </a:rPr>
                        <a:t>  Базовый -      </a:t>
                      </a: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Calibri" panose="020F0502020204030204" pitchFamily="34" charset="0"/>
                        </a:rPr>
                        <a:t>чел. (    %)</a:t>
                      </a:r>
                    </a:p>
                  </a:txBody>
                  <a:tcPr marL="63846" marR="63846" marT="31923" marB="319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21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Рейтинг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ru-RU" sz="1200" i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(за последние 3 года,</a:t>
                      </a:r>
                      <a:r>
                        <a:rPr lang="ru-RU" sz="1200" i="1" baseline="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i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место, зона)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rgbClr val="1F497D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rgbClr val="1F497D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rgbClr val="1F497D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rgbClr val="1F497D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rgbClr val="1F497D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rgbClr val="1F497D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rgbClr val="1F497D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rgbClr val="1F497D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rgbClr val="1F497D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Calibri" panose="020F0502020204030204" pitchFamily="34" charset="0"/>
                        </a:rPr>
                        <a:t> Описать за счет чего вы стали в 2022 году успешными?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Calibri" panose="020F0502020204030204" pitchFamily="34" charset="0"/>
                        </a:rPr>
                        <a:t>Если идет снижение, написать дефициты.</a:t>
                      </a:r>
                    </a:p>
                  </a:txBody>
                  <a:tcPr marL="63846" marR="63846" marT="31923" marB="319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15679"/>
              </p:ext>
            </p:extLst>
          </p:nvPr>
        </p:nvGraphicFramePr>
        <p:xfrm>
          <a:off x="6176908" y="4653136"/>
          <a:ext cx="5112568" cy="11278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36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5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34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2198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Учебный год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Зона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310">
                <a:tc>
                  <a:txBody>
                    <a:bodyPr/>
                    <a:lstStyle/>
                    <a:p>
                      <a:pPr algn="l"/>
                      <a:r>
                        <a:rPr lang="ru-RU" sz="105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20__ - 20__г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зеленая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310">
                <a:tc>
                  <a:txBody>
                    <a:bodyPr/>
                    <a:lstStyle/>
                    <a:p>
                      <a:pPr algn="l"/>
                      <a:r>
                        <a:rPr lang="ru-RU" sz="105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20__ - 20__г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жёлтая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356911"/>
                  </a:ext>
                </a:extLst>
              </a:tr>
              <a:tr h="139294">
                <a:tc>
                  <a:txBody>
                    <a:bodyPr/>
                    <a:lstStyle/>
                    <a:p>
                      <a:pPr algn="l"/>
                      <a:r>
                        <a:rPr lang="ru-RU" sz="105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20__ - 20__г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жёлтая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9185493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0581040"/>
              </p:ext>
            </p:extLst>
          </p:nvPr>
        </p:nvGraphicFramePr>
        <p:xfrm>
          <a:off x="263352" y="993588"/>
          <a:ext cx="4630462" cy="2215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9119">
                  <a:extLst>
                    <a:ext uri="{9D8B030D-6E8A-4147-A177-3AD203B41FA5}">
                      <a16:colId xmlns:a16="http://schemas.microsoft.com/office/drawing/2014/main" val="3320241757"/>
                    </a:ext>
                  </a:extLst>
                </a:gridCol>
                <a:gridCol w="1301063">
                  <a:extLst>
                    <a:ext uri="{9D8B030D-6E8A-4147-A177-3AD203B41FA5}">
                      <a16:colId xmlns:a16="http://schemas.microsoft.com/office/drawing/2014/main" val="27784378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37640222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4161018658"/>
                    </a:ext>
                  </a:extLst>
                </a:gridCol>
              </a:tblGrid>
              <a:tr h="559135">
                <a:tc>
                  <a:txBody>
                    <a:bodyPr/>
                    <a:lstStyle/>
                    <a:p>
                      <a:endParaRPr lang="ru-RU" sz="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20__г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20__г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20__г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4558572"/>
                  </a:ext>
                </a:extLst>
              </a:tr>
              <a:tr h="325398">
                <a:tc>
                  <a:txBody>
                    <a:bodyPr/>
                    <a:lstStyle/>
                    <a:p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525962"/>
                  </a:ext>
                </a:extLst>
              </a:tr>
              <a:tr h="443725">
                <a:tc>
                  <a:txBody>
                    <a:bodyPr/>
                    <a:lstStyle/>
                    <a:p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034536"/>
                  </a:ext>
                </a:extLst>
              </a:tr>
              <a:tr h="443725">
                <a:tc>
                  <a:txBody>
                    <a:bodyPr/>
                    <a:lstStyle/>
                    <a:p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266543"/>
                  </a:ext>
                </a:extLst>
              </a:tr>
              <a:tr h="443725">
                <a:tc>
                  <a:txBody>
                    <a:bodyPr/>
                    <a:lstStyle/>
                    <a:p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</a:t>
                      </a:r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922473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07568" y="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Сведения об образовательной организации</a:t>
            </a:r>
            <a:endParaRPr lang="ru-RU" sz="28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AutoShape 2" descr="https://static.wixstatic.com/media/f5b7e3_39faa200b44c477da5090649484292dd~mv2_d_3840_5760_s_4_2.jpg/v1/fill/w_267,h_394,al_c,q_80,usm_0.66_1.00_0.01/1A5A9167_JPG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static.wixstatic.com/media/f5b7e3_39faa200b44c477da5090649484292dd~mv2_d_3840_5760_s_4_2.jpg/v1/fill/w_267,h_394,al_c,q_80,usm_0.66_1.00_0.01/1A5A9167_JPG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1" name="AutoShape 7" descr="C:\Users\Dexp\Desktop\%D1%81%D0%B0%D0%BC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C:\Users\Dexp\Desktop\%D1%81%D0%B0%D0%BC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688894"/>
              </p:ext>
            </p:extLst>
          </p:nvPr>
        </p:nvGraphicFramePr>
        <p:xfrm>
          <a:off x="119336" y="470368"/>
          <a:ext cx="11953328" cy="6387632"/>
        </p:xfrm>
        <a:graphic>
          <a:graphicData uri="http://schemas.openxmlformats.org/drawingml/2006/table">
            <a:tbl>
              <a:tblPr/>
              <a:tblGrid>
                <a:gridCol w="11953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18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1F497D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Финансово-экономический блок </a:t>
                      </a:r>
                      <a:r>
                        <a:rPr lang="ru-RU" sz="1400" b="0" dirty="0">
                          <a:solidFill>
                            <a:srgbClr val="1F497D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</a:t>
                      </a:r>
                      <a:r>
                        <a:rPr lang="ru-RU" sz="1400" b="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 3</a:t>
                      </a:r>
                      <a:r>
                        <a:rPr lang="ru-RU" sz="1400" b="0" baseline="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года</a:t>
                      </a:r>
                      <a:r>
                        <a:rPr lang="ru-RU" sz="1400" b="0" baseline="0" dirty="0">
                          <a:solidFill>
                            <a:srgbClr val="1F497D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  <a:endParaRPr lang="ru-RU" sz="1200" b="0" dirty="0">
                        <a:solidFill>
                          <a:srgbClr val="1F497D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846" marR="63846" marT="31923" marB="319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577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Имущество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Microsoft YaHei" panose="020B0503020204020204" pitchFamily="34" charset="-122"/>
                          <a:cs typeface="Times New Roman" pitchFamily="18" charset="0"/>
                        </a:rPr>
                        <a:t>  </a:t>
                      </a:r>
                      <a:r>
                        <a:rPr kumimoji="0" lang="ru-RU" alt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Calibri" panose="020F0502020204030204" pitchFamily="34" charset="0"/>
                        </a:rPr>
                        <a:t>Количество зданий - 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Calibri" panose="020F0502020204030204" pitchFamily="34" charset="0"/>
                        </a:rPr>
                        <a:t>  Реорганизация - 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Calibri" panose="020F0502020204030204" pitchFamily="34" charset="0"/>
                        </a:rPr>
                        <a:t>  </a:t>
                      </a:r>
                      <a:r>
                        <a:rPr kumimoji="0" lang="ru-RU" alt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Calibri" panose="020F0502020204030204" pitchFamily="34" charset="0"/>
                        </a:rPr>
                        <a:t>Расстояние между зданиями – </a:t>
                      </a:r>
                      <a:r>
                        <a:rPr kumimoji="0" lang="ru-RU" alt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Calibri" panose="020F0502020204030204" pitchFamily="34" charset="0"/>
                        </a:rPr>
                        <a:t>(среднее </a:t>
                      </a:r>
                      <a:r>
                        <a:rPr kumimoji="0" lang="ru-RU" alt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Calibri" panose="020F0502020204030204" pitchFamily="34" charset="0"/>
                        </a:rPr>
                        <a:t>арифметич</a:t>
                      </a:r>
                      <a:r>
                        <a:rPr kumimoji="0" lang="ru-RU" alt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Calibri" panose="020F0502020204030204" pitchFamily="34" charset="0"/>
                        </a:rPr>
                        <a:t>. значение, км)</a:t>
                      </a:r>
                    </a:p>
                  </a:txBody>
                  <a:tcPr marL="63846" marR="63846" marT="31923" marB="3192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1304151"/>
              </p:ext>
            </p:extLst>
          </p:nvPr>
        </p:nvGraphicFramePr>
        <p:xfrm>
          <a:off x="263352" y="5082328"/>
          <a:ext cx="11665296" cy="165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301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Уч.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Библиотечный фонд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(укомплектованность в %</a:t>
                      </a:r>
                      <a:r>
                        <a:rPr lang="ru-RU" sz="900" b="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  <a:endParaRPr lang="ru-RU" sz="900" b="0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Компьютерная</a:t>
                      </a:r>
                      <a:r>
                        <a:rPr lang="ru-RU" sz="900" b="1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техника</a:t>
                      </a:r>
                      <a:r>
                        <a:rPr lang="ru-RU" sz="900" b="1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тыс.</a:t>
                      </a:r>
                      <a:r>
                        <a:rPr lang="ru-RU" sz="900" b="1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руб.</a:t>
                      </a:r>
                      <a:endParaRPr lang="ru-RU" sz="9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/>
                      <a:endParaRPr lang="ru-RU" sz="9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Федеральный проект «Точка роста» тыс.руб.</a:t>
                      </a:r>
                      <a:endParaRPr lang="ru-RU" sz="9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Школьная  мебель </a:t>
                      </a:r>
                      <a:r>
                        <a:rPr lang="en-US" sz="9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900" b="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укомплектованность в %</a:t>
                      </a:r>
                      <a:r>
                        <a:rPr lang="ru-RU" sz="900" b="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  <a:endParaRPr lang="ru-RU" sz="9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676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20__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676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20__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676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20__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881840"/>
                  </a:ext>
                </a:extLst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271178"/>
              </p:ext>
            </p:extLst>
          </p:nvPr>
        </p:nvGraphicFramePr>
        <p:xfrm>
          <a:off x="623392" y="830996"/>
          <a:ext cx="10945216" cy="3174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7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4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4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76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9345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20__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20__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 20__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475">
                <a:tc>
                  <a:txBody>
                    <a:bodyPr/>
                    <a:lstStyle/>
                    <a:p>
                      <a:pPr marL="0" indent="0" algn="l" fontAlgn="t"/>
                      <a:r>
                        <a:rPr lang="ru-RU" sz="105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Бюджет (</a:t>
                      </a:r>
                      <a:r>
                        <a:rPr lang="ru-RU" sz="105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руб</a:t>
                      </a:r>
                      <a:r>
                        <a:rPr lang="ru-RU" sz="105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/100%)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ru-RU" sz="105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руб</a:t>
                      </a:r>
                      <a:r>
                        <a:rPr lang="ru-RU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/%)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37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Внебюджет</a:t>
                      </a:r>
                      <a:r>
                        <a:rPr lang="ru-RU" sz="105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 (</a:t>
                      </a:r>
                      <a:r>
                        <a:rPr lang="ru-RU" sz="105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руб</a:t>
                      </a:r>
                      <a:r>
                        <a:rPr lang="ru-RU" sz="105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/% от бюджета)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ru-RU" sz="105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руб</a:t>
                      </a:r>
                      <a:r>
                        <a:rPr lang="ru-RU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/%)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4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ФОТ (</a:t>
                      </a:r>
                      <a:r>
                        <a:rPr lang="ru-RU" sz="105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руб</a:t>
                      </a:r>
                      <a:r>
                        <a:rPr lang="ru-RU" sz="105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/%</a:t>
                      </a:r>
                    </a:p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 от бюджета)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ru-RU" sz="105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руб</a:t>
                      </a:r>
                      <a:r>
                        <a:rPr lang="ru-RU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/%)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138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ФОТп</a:t>
                      </a:r>
                      <a:r>
                        <a:rPr lang="ru-RU" sz="105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 педагогов (</a:t>
                      </a:r>
                      <a:r>
                        <a:rPr lang="ru-RU" sz="105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руб</a:t>
                      </a:r>
                      <a:r>
                        <a:rPr lang="ru-RU" sz="105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/%</a:t>
                      </a:r>
                      <a:r>
                        <a:rPr lang="ru-RU" sz="1050" b="0" i="0" u="none" strike="noStrike" baseline="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5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(от ФОТ))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ru-RU" sz="105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руб</a:t>
                      </a:r>
                      <a:r>
                        <a:rPr lang="ru-RU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/%)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014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ФОТ АУП (</a:t>
                      </a:r>
                      <a:r>
                        <a:rPr lang="ru-RU" sz="105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руб</a:t>
                      </a:r>
                      <a:r>
                        <a:rPr lang="ru-RU" sz="105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/%  (от ФОТ)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ru-RU" sz="105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руб</a:t>
                      </a:r>
                      <a:r>
                        <a:rPr lang="ru-RU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/%)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573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Ср ЗП  общая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ru-RU" sz="105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руб</a:t>
                      </a:r>
                      <a:r>
                        <a:rPr lang="ru-RU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/%)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0485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Ср ЗП педагог ОО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ru-RU" sz="105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руб</a:t>
                      </a:r>
                      <a:r>
                        <a:rPr lang="ru-RU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/%)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8367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Ср ЗП педагог ДОО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ru-RU" sz="105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руб</a:t>
                      </a:r>
                      <a:r>
                        <a:rPr lang="ru-RU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/%)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29478654"/>
                  </a:ext>
                </a:extLst>
              </a:tr>
              <a:tr h="24328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Ср ЗП</a:t>
                      </a:r>
                      <a:r>
                        <a:rPr lang="ru-RU" sz="1050" b="0" i="0" u="none" strike="noStrike" baseline="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5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АУП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ru-RU" sz="105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руб</a:t>
                      </a:r>
                      <a:r>
                        <a:rPr lang="ru-RU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/%)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437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Отношение Ср ЗП </a:t>
                      </a:r>
                      <a:r>
                        <a:rPr lang="ru-RU" sz="105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пед</a:t>
                      </a:r>
                      <a:r>
                        <a:rPr lang="ru-RU" sz="105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/ Ср </a:t>
                      </a:r>
                      <a:r>
                        <a:rPr lang="ru-RU" sz="105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зп</a:t>
                      </a:r>
                      <a:r>
                        <a:rPr lang="ru-RU" sz="105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 АУП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Ср ЗП </a:t>
                      </a:r>
                      <a:r>
                        <a:rPr lang="ru-RU" sz="105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пед</a:t>
                      </a:r>
                      <a:r>
                        <a:rPr lang="ru-RU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 / 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Ср </a:t>
                      </a:r>
                      <a:r>
                        <a:rPr lang="ru-RU" sz="105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зп</a:t>
                      </a:r>
                      <a:r>
                        <a:rPr lang="ru-RU" sz="105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 АУП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2005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708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1" y="260649"/>
            <a:ext cx="18473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800" b="1" dirty="0">
              <a:solidFill>
                <a:schemeClr val="tx2"/>
              </a:solidFill>
              <a:latin typeface="Arial Black" pitchFamily="34" charset="0"/>
            </a:endParaRPr>
          </a:p>
          <a:p>
            <a:endParaRPr lang="ru-RU" sz="2800" b="1" dirty="0">
              <a:solidFill>
                <a:schemeClr val="tx2"/>
              </a:solidFill>
              <a:latin typeface="Arial Black" pitchFamily="34" charset="0"/>
            </a:endParaRPr>
          </a:p>
          <a:p>
            <a:endParaRPr lang="ru-RU" sz="2800" b="1" dirty="0">
              <a:solidFill>
                <a:schemeClr val="tx2"/>
              </a:solidFill>
              <a:latin typeface="Arial Black" pitchFamily="34" charset="0"/>
            </a:endParaRPr>
          </a:p>
          <a:p>
            <a:endParaRPr lang="ru-RU" sz="2800" b="1" dirty="0">
              <a:solidFill>
                <a:schemeClr val="tx2"/>
              </a:solidFill>
              <a:latin typeface="Arial Black" pitchFamily="34" charset="0"/>
            </a:endParaRPr>
          </a:p>
          <a:p>
            <a:endParaRPr lang="ru-RU" sz="2800" b="1" dirty="0">
              <a:solidFill>
                <a:schemeClr val="tx2"/>
              </a:solidFill>
              <a:latin typeface="Arial Black" pitchFamily="34" charset="0"/>
            </a:endParaRPr>
          </a:p>
          <a:p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1026" name="AutoShape 2" descr="https://static.wixstatic.com/media/f5b7e3_39faa200b44c477da5090649484292dd~mv2_d_3840_5760_s_4_2.jpg/v1/fill/w_267,h_394,al_c,q_80,usm_0.66_1.00_0.01/1A5A9167_JPG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static.wixstatic.com/media/f5b7e3_39faa200b44c477da5090649484292dd~mv2_d_3840_5760_s_4_2.jpg/v1/fill/w_267,h_394,al_c,q_80,usm_0.66_1.00_0.01/1A5A9167_JPG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1" name="AutoShape 7" descr="C:\Users\Dexp\Desktop\%D1%81%D0%B0%D0%BC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C:\Users\Dexp\Desktop\%D1%81%D0%B0%D0%BC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775520" y="116632"/>
            <a:ext cx="8424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Динамика достижений выпускников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451342"/>
              </p:ext>
            </p:extLst>
          </p:nvPr>
        </p:nvGraphicFramePr>
        <p:xfrm>
          <a:off x="120101" y="639852"/>
          <a:ext cx="11844550" cy="5780219"/>
        </p:xfrm>
        <a:graphic>
          <a:graphicData uri="http://schemas.openxmlformats.org/drawingml/2006/table">
            <a:tbl>
              <a:tblPr/>
              <a:tblGrid>
                <a:gridCol w="59758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86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54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1F497D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Результаты ОГЭ 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(за последние 3 года</a:t>
                      </a:r>
                      <a:r>
                        <a:rPr lang="ru-RU" sz="1000" i="1" dirty="0">
                          <a:solidFill>
                            <a:srgbClr val="1F497D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)</a:t>
                      </a:r>
                      <a:endParaRPr lang="ru-RU" sz="1000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409" marR="47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1F497D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Результаты ЕГЭ (</a:t>
                      </a:r>
                      <a:r>
                        <a:rPr lang="ru-RU" sz="1400" b="1" dirty="0" err="1">
                          <a:solidFill>
                            <a:srgbClr val="1F497D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Осн</a:t>
                      </a:r>
                      <a:r>
                        <a:rPr lang="ru-RU" sz="1400" b="1" dirty="0">
                          <a:solidFill>
                            <a:srgbClr val="1F497D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предметы,</a:t>
                      </a:r>
                      <a:r>
                        <a:rPr lang="ru-RU" sz="1400" b="1" baseline="0" dirty="0">
                          <a:solidFill>
                            <a:srgbClr val="1F497D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220+/250+</a:t>
                      </a:r>
                      <a:r>
                        <a:rPr lang="ru-RU" sz="1400" b="1" dirty="0">
                          <a:solidFill>
                            <a:srgbClr val="1F497D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(за последние 3 года</a:t>
                      </a:r>
                      <a:r>
                        <a:rPr lang="ru-RU" sz="1000" i="1" dirty="0">
                          <a:solidFill>
                            <a:srgbClr val="1F497D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)</a:t>
                      </a:r>
                      <a:endParaRPr lang="ru-RU" sz="1000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409" marR="47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9649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409" marR="47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409" marR="47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6738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409" marR="47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409" marR="47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" name="Таблица 7">
            <a:extLst>
              <a:ext uri="{FF2B5EF4-FFF2-40B4-BE49-F238E27FC236}">
                <a16:creationId xmlns:a16="http://schemas.microsoft.com/office/drawing/2014/main" id="{C640CAB7-A373-6D18-08C8-9B9388DED6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076406"/>
              </p:ext>
            </p:extLst>
          </p:nvPr>
        </p:nvGraphicFramePr>
        <p:xfrm>
          <a:off x="284524" y="2099158"/>
          <a:ext cx="5677309" cy="26596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7759">
                  <a:extLst>
                    <a:ext uri="{9D8B030D-6E8A-4147-A177-3AD203B41FA5}">
                      <a16:colId xmlns:a16="http://schemas.microsoft.com/office/drawing/2014/main" val="1818764608"/>
                    </a:ext>
                  </a:extLst>
                </a:gridCol>
                <a:gridCol w="1018741">
                  <a:extLst>
                    <a:ext uri="{9D8B030D-6E8A-4147-A177-3AD203B41FA5}">
                      <a16:colId xmlns:a16="http://schemas.microsoft.com/office/drawing/2014/main" val="1438452906"/>
                    </a:ext>
                  </a:extLst>
                </a:gridCol>
                <a:gridCol w="622121">
                  <a:extLst>
                    <a:ext uri="{9D8B030D-6E8A-4147-A177-3AD203B41FA5}">
                      <a16:colId xmlns:a16="http://schemas.microsoft.com/office/drawing/2014/main" val="1765264963"/>
                    </a:ext>
                  </a:extLst>
                </a:gridCol>
                <a:gridCol w="500880">
                  <a:extLst>
                    <a:ext uri="{9D8B030D-6E8A-4147-A177-3AD203B41FA5}">
                      <a16:colId xmlns:a16="http://schemas.microsoft.com/office/drawing/2014/main" val="1118209256"/>
                    </a:ext>
                  </a:extLst>
                </a:gridCol>
                <a:gridCol w="643988">
                  <a:extLst>
                    <a:ext uri="{9D8B030D-6E8A-4147-A177-3AD203B41FA5}">
                      <a16:colId xmlns:a16="http://schemas.microsoft.com/office/drawing/2014/main" val="3682788466"/>
                    </a:ext>
                  </a:extLst>
                </a:gridCol>
                <a:gridCol w="500880">
                  <a:extLst>
                    <a:ext uri="{9D8B030D-6E8A-4147-A177-3AD203B41FA5}">
                      <a16:colId xmlns:a16="http://schemas.microsoft.com/office/drawing/2014/main" val="2975507104"/>
                    </a:ext>
                  </a:extLst>
                </a:gridCol>
                <a:gridCol w="950625">
                  <a:extLst>
                    <a:ext uri="{9D8B030D-6E8A-4147-A177-3AD203B41FA5}">
                      <a16:colId xmlns:a16="http://schemas.microsoft.com/office/drawing/2014/main" val="3315481345"/>
                    </a:ext>
                  </a:extLst>
                </a:gridCol>
                <a:gridCol w="612315">
                  <a:extLst>
                    <a:ext uri="{9D8B030D-6E8A-4147-A177-3AD203B41FA5}">
                      <a16:colId xmlns:a16="http://schemas.microsoft.com/office/drawing/2014/main" val="3207292691"/>
                    </a:ext>
                  </a:extLst>
                </a:gridCol>
              </a:tblGrid>
              <a:tr h="641572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 – 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5/</a:t>
                      </a:r>
                      <a:r>
                        <a:rPr lang="en-US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/%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/%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Качество</a:t>
                      </a:r>
                      <a:r>
                        <a:rPr lang="en-US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/%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</a:t>
                      </a:r>
                      <a:r>
                        <a:rPr lang="en-US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714568"/>
                  </a:ext>
                </a:extLst>
              </a:tr>
              <a:tr h="30051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/0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448">
                <a:tc vMerge="1">
                  <a:txBody>
                    <a:bodyPr/>
                    <a:lstStyle/>
                    <a:p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/0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0519">
                <a:tc rowSpan="2"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/0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195182"/>
                  </a:ext>
                </a:extLst>
              </a:tr>
              <a:tr h="341053"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/0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196424"/>
                  </a:ext>
                </a:extLst>
              </a:tr>
              <a:tr h="309076">
                <a:tc rowSpan="2"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652474"/>
                  </a:ext>
                </a:extLst>
              </a:tr>
              <a:tr h="332496"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060150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1008D7B-797A-4FE6-D3A1-E6D3FECA56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4140294"/>
              </p:ext>
            </p:extLst>
          </p:nvPr>
        </p:nvGraphicFramePr>
        <p:xfrm>
          <a:off x="6171624" y="1488243"/>
          <a:ext cx="567731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75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9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60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12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49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4291690948"/>
                    </a:ext>
                  </a:extLst>
                </a:gridCol>
                <a:gridCol w="10004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2310">
                <a:tc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</a:p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выпускников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Ср. балл</a:t>
                      </a:r>
                    </a:p>
                    <a:p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Рус.яз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Ср. балл</a:t>
                      </a:r>
                    </a:p>
                    <a:p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(профиль)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Медалисты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6073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20__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7410"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0/0%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7410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20__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FB1FE0F3-0824-F32B-30FB-3F9A909B60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441913"/>
              </p:ext>
            </p:extLst>
          </p:nvPr>
        </p:nvGraphicFramePr>
        <p:xfrm>
          <a:off x="6292571" y="4293096"/>
          <a:ext cx="5583233" cy="1300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55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0257">
                  <a:extLst>
                    <a:ext uri="{9D8B030D-6E8A-4147-A177-3AD203B41FA5}">
                      <a16:colId xmlns:a16="http://schemas.microsoft.com/office/drawing/2014/main" val="101992298"/>
                    </a:ext>
                  </a:extLst>
                </a:gridCol>
                <a:gridCol w="6781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995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9513">
                  <a:extLst>
                    <a:ext uri="{9D8B030D-6E8A-4147-A177-3AD203B41FA5}">
                      <a16:colId xmlns:a16="http://schemas.microsoft.com/office/drawing/2014/main" val="30091593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</a:p>
                    <a:p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Выпускн</a:t>
                      </a:r>
                      <a:r>
                        <a:rPr lang="en-US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/</a:t>
                      </a:r>
                      <a:r>
                        <a:rPr lang="en-US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</a:t>
                      </a:r>
                      <a:r>
                        <a:rPr lang="en-US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/%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Обществ.</a:t>
                      </a:r>
                      <a:r>
                        <a:rPr lang="en-US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/%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r>
                        <a:rPr lang="en-US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/%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Биология/</a:t>
                      </a:r>
                      <a:r>
                        <a:rPr lang="en-US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r>
                        <a:rPr lang="en-US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/%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87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87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87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3750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708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1" y="260649"/>
            <a:ext cx="18473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800" b="1" dirty="0">
              <a:solidFill>
                <a:schemeClr val="tx2"/>
              </a:solidFill>
              <a:latin typeface="Arial Black" pitchFamily="34" charset="0"/>
            </a:endParaRPr>
          </a:p>
          <a:p>
            <a:endParaRPr lang="ru-RU" sz="2800" b="1" dirty="0">
              <a:solidFill>
                <a:schemeClr val="tx2"/>
              </a:solidFill>
              <a:latin typeface="Arial Black" pitchFamily="34" charset="0"/>
            </a:endParaRPr>
          </a:p>
          <a:p>
            <a:endParaRPr lang="ru-RU" sz="2800" b="1" dirty="0">
              <a:solidFill>
                <a:schemeClr val="tx2"/>
              </a:solidFill>
              <a:latin typeface="Arial Black" pitchFamily="34" charset="0"/>
            </a:endParaRPr>
          </a:p>
          <a:p>
            <a:endParaRPr lang="ru-RU" sz="2800" b="1" dirty="0">
              <a:solidFill>
                <a:schemeClr val="tx2"/>
              </a:solidFill>
              <a:latin typeface="Arial Black" pitchFamily="34" charset="0"/>
            </a:endParaRPr>
          </a:p>
          <a:p>
            <a:endParaRPr lang="ru-RU" sz="2800" b="1" dirty="0">
              <a:solidFill>
                <a:schemeClr val="tx2"/>
              </a:solidFill>
              <a:latin typeface="Arial Black" pitchFamily="34" charset="0"/>
            </a:endParaRPr>
          </a:p>
          <a:p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1026" name="AutoShape 2" descr="https://static.wixstatic.com/media/f5b7e3_39faa200b44c477da5090649484292dd~mv2_d_3840_5760_s_4_2.jpg/v1/fill/w_267,h_394,al_c,q_80,usm_0.66_1.00_0.01/1A5A9167_JPG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static.wixstatic.com/media/f5b7e3_39faa200b44c477da5090649484292dd~mv2_d_3840_5760_s_4_2.jpg/v1/fill/w_267,h_394,al_c,q_80,usm_0.66_1.00_0.01/1A5A9167_JPG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1" name="AutoShape 7" descr="C:\Users\Dexp\Desktop\%D1%81%D0%B0%D0%BC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C:\Users\Dexp\Desktop\%D1%81%D0%B0%D0%BC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775520" y="116632"/>
            <a:ext cx="8424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Динамика достижений выпускников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6760833"/>
              </p:ext>
            </p:extLst>
          </p:nvPr>
        </p:nvGraphicFramePr>
        <p:xfrm>
          <a:off x="227349" y="639853"/>
          <a:ext cx="11737302" cy="6102353"/>
        </p:xfrm>
        <a:graphic>
          <a:graphicData uri="http://schemas.openxmlformats.org/drawingml/2006/table">
            <a:tbl>
              <a:tblPr/>
              <a:tblGrid>
                <a:gridCol w="58048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24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86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1F497D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Всероссийские Олимпиады/Конкурсы</a:t>
                      </a:r>
                      <a:r>
                        <a:rPr lang="ru-RU" sz="1400" dirty="0">
                          <a:solidFill>
                            <a:srgbClr val="1F497D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(за последние 3 года</a:t>
                      </a:r>
                      <a:r>
                        <a:rPr lang="ru-RU" sz="1000" i="1" dirty="0">
                          <a:solidFill>
                            <a:srgbClr val="1F497D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ru-RU" sz="1000" i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7409" marR="47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1F497D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Всероссийские Олимпиады/Конкурсы</a:t>
                      </a:r>
                      <a:r>
                        <a:rPr lang="ru-RU" sz="1400" dirty="0">
                          <a:solidFill>
                            <a:srgbClr val="1F497D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(за последние 3 года</a:t>
                      </a:r>
                      <a:r>
                        <a:rPr lang="ru-RU" sz="1000" i="1" dirty="0">
                          <a:solidFill>
                            <a:srgbClr val="1F497D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ru-RU" sz="1000" i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7409" marR="47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09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409" marR="47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409" marR="47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836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Иные конкурсы</a:t>
                      </a:r>
                      <a:r>
                        <a:rPr lang="ru-RU" sz="1400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</a:t>
                      </a:r>
                      <a:r>
                        <a:rPr lang="ru-RU" sz="14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согласно перечня региона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(за последние 3 года</a:t>
                      </a:r>
                      <a:r>
                        <a:rPr lang="ru-RU" sz="1050" i="1" dirty="0">
                          <a:solidFill>
                            <a:srgbClr val="1F497D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)</a:t>
                      </a:r>
                      <a:endParaRPr lang="ru-RU" sz="1050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409" marR="47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409" marR="47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52044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409" marR="47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rgbClr val="1F497D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409" marR="47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7C6EB89-938B-A3C4-F3C4-EF499330CD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8996128"/>
              </p:ext>
            </p:extLst>
          </p:nvPr>
        </p:nvGraphicFramePr>
        <p:xfrm>
          <a:off x="651504" y="1320004"/>
          <a:ext cx="4940440" cy="15728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02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0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2626"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ВсОШ региональный этап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Победители/Призеры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07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20__-20__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077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20__-20__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077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20__-20__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496138"/>
                  </a:ext>
                </a:extLst>
              </a:tr>
            </a:tbl>
          </a:graphicData>
        </a:graphic>
      </p:graphicFrame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460C60DF-24B1-3328-F148-0629E86F9B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2417996"/>
              </p:ext>
            </p:extLst>
          </p:nvPr>
        </p:nvGraphicFramePr>
        <p:xfrm>
          <a:off x="6340891" y="1320004"/>
          <a:ext cx="4938041" cy="1615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90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9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9547"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Всероссийское чемпионатное движение по профессиональному мастерству/ «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Абилимпикс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»/ региональный этап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Победители/Призеры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53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20__-20__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23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20__-20__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323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20__-20__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991195"/>
                  </a:ext>
                </a:extLst>
              </a:tr>
            </a:tbl>
          </a:graphicData>
        </a:graphic>
      </p:graphicFrame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E9969FA0-D95F-B52B-15C4-71E87FB03A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2397699"/>
              </p:ext>
            </p:extLst>
          </p:nvPr>
        </p:nvGraphicFramePr>
        <p:xfrm>
          <a:off x="651504" y="4522263"/>
          <a:ext cx="10627427" cy="20314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5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58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07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48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2295">
                <a:tc gridSpan="4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Победителей</a:t>
                      </a:r>
                      <a:r>
                        <a:rPr lang="ru-RU" sz="11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/Призеров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7802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Конкурсы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20__-20__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20__-20__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20__-20__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519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Международные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01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Всероссийские</a:t>
                      </a:r>
                    </a:p>
                    <a:p>
                      <a:pPr algn="ctr"/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834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Региональные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0/0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63352" y="500775"/>
            <a:ext cx="11809312" cy="597666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23348" y="1044999"/>
            <a:ext cx="48779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Механизмы- реализация подпрограмм: 	                                             </a:t>
            </a:r>
          </a:p>
          <a:p>
            <a:pPr algn="just"/>
            <a:r>
              <a:rPr lang="ru-RU" sz="1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Описать какие процессы запускаем. Как изменится образовательная среда?</a:t>
            </a:r>
          </a:p>
        </p:txBody>
      </p:sp>
      <p:sp>
        <p:nvSpPr>
          <p:cNvPr id="1026" name="AutoShape 2" descr="https://static.wixstatic.com/media/f5b7e3_39faa200b44c477da5090649484292dd~mv2_d_3840_5760_s_4_2.jpg/v1/fill/w_267,h_394,al_c,q_80,usm_0.66_1.00_0.01/1A5A9167_JPG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static.wixstatic.com/media/f5b7e3_39faa200b44c477da5090649484292dd~mv2_d_3840_5760_s_4_2.jpg/v1/fill/w_267,h_394,al_c,q_80,usm_0.66_1.00_0.01/1A5A9167_JPG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1" name="AutoShape 7" descr="C:\Users\Dexp\Desktop\%D1%81%D0%B0%D0%BC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C:\Users\Dexp\Desktop\%D1%81%D0%B0%D0%BC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34" name="Таблица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013732"/>
              </p:ext>
            </p:extLst>
          </p:nvPr>
        </p:nvGraphicFramePr>
        <p:xfrm>
          <a:off x="951316" y="4045124"/>
          <a:ext cx="10289367" cy="224129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703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60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126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1F497D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1F497D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931">
                <a:tc>
                  <a:txBody>
                    <a:bodyPr/>
                    <a:lstStyle/>
                    <a:p>
                      <a:endParaRPr lang="ru-RU" sz="1000" kern="1200" dirty="0">
                        <a:solidFill>
                          <a:srgbClr val="1F497D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000" kern="1200" dirty="0">
                        <a:solidFill>
                          <a:srgbClr val="FF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931">
                <a:tc>
                  <a:txBody>
                    <a:bodyPr/>
                    <a:lstStyle/>
                    <a:p>
                      <a:endParaRPr lang="ru-RU" sz="1000" kern="1200" dirty="0">
                        <a:solidFill>
                          <a:srgbClr val="1F497D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000" kern="1200" dirty="0">
                        <a:solidFill>
                          <a:srgbClr val="FF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931">
                <a:tc>
                  <a:txBody>
                    <a:bodyPr/>
                    <a:lstStyle/>
                    <a:p>
                      <a:endParaRPr lang="ru-RU" sz="1000" kern="1200" dirty="0">
                        <a:solidFill>
                          <a:srgbClr val="1F497D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  Х баллов</a:t>
                      </a:r>
                      <a:endParaRPr lang="ru-RU" sz="1000" kern="1200" dirty="0">
                        <a:solidFill>
                          <a:srgbClr val="FF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931">
                <a:tc>
                  <a:txBody>
                    <a:bodyPr/>
                    <a:lstStyle/>
                    <a:p>
                      <a:endParaRPr lang="ru-RU" sz="1000" kern="1200" dirty="0">
                        <a:solidFill>
                          <a:srgbClr val="1F497D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000" kern="1200" dirty="0">
                        <a:solidFill>
                          <a:srgbClr val="FF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00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kern="1200" dirty="0">
                        <a:solidFill>
                          <a:srgbClr val="1F497D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000" kern="1200" dirty="0">
                        <a:solidFill>
                          <a:srgbClr val="FF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0077">
                <a:tc>
                  <a:txBody>
                    <a:bodyPr/>
                    <a:lstStyle/>
                    <a:p>
                      <a:endParaRPr lang="ru-RU" sz="1000" dirty="0">
                        <a:solidFill>
                          <a:srgbClr val="1F497D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000" kern="1200" dirty="0">
                        <a:solidFill>
                          <a:srgbClr val="FF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0077">
                <a:tc>
                  <a:txBody>
                    <a:bodyPr/>
                    <a:lstStyle/>
                    <a:p>
                      <a:endParaRPr lang="ru-RU" sz="1000" dirty="0">
                        <a:solidFill>
                          <a:srgbClr val="1F497D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0077">
                <a:tc>
                  <a:txBody>
                    <a:bodyPr/>
                    <a:lstStyle/>
                    <a:p>
                      <a:endParaRPr lang="ru-RU" sz="1000">
                        <a:solidFill>
                          <a:srgbClr val="1F497D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2867144571"/>
              </p:ext>
            </p:extLst>
          </p:nvPr>
        </p:nvGraphicFramePr>
        <p:xfrm>
          <a:off x="5790845" y="1569380"/>
          <a:ext cx="5184576" cy="1924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648164658"/>
              </p:ext>
            </p:extLst>
          </p:nvPr>
        </p:nvGraphicFramePr>
        <p:xfrm>
          <a:off x="990671" y="1436017"/>
          <a:ext cx="4536504" cy="2107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835F307-F903-4FEC-90A0-3498878E04F7}"/>
              </a:ext>
            </a:extLst>
          </p:cNvPr>
          <p:cNvSpPr/>
          <p:nvPr/>
        </p:nvSpPr>
        <p:spPr>
          <a:xfrm>
            <a:off x="2589681" y="-3941"/>
            <a:ext cx="66200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Программа развития школы </a:t>
            </a:r>
            <a:r>
              <a:rPr lang="ru-RU" sz="28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(на 3 года)</a:t>
            </a:r>
            <a:endParaRPr lang="ru-RU" sz="28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F1159F8-0660-498C-B58C-479B2F9487F9}"/>
              </a:ext>
            </a:extLst>
          </p:cNvPr>
          <p:cNvSpPr/>
          <p:nvPr/>
        </p:nvSpPr>
        <p:spPr>
          <a:xfrm>
            <a:off x="443372" y="500775"/>
            <a:ext cx="1144927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Идея:</a:t>
            </a:r>
            <a:r>
              <a:rPr lang="ru-RU" sz="11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Обозначьте </a:t>
            </a:r>
            <a:r>
              <a:rPr lang="ru-RU" sz="1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11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онкретную, ясную идею, которая  согласуется с планами и целями образовательной организации. В первую очередь необходимо изложить важность программы развития, для чего /зачем. Какую школу создадите через 3 года?  В чем ее сильная сторона? В чем ее особенность?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F1863E1-8C98-4A2B-BFC5-C3765B4BCEA6}"/>
              </a:ext>
            </a:extLst>
          </p:cNvPr>
          <p:cNvSpPr/>
          <p:nvPr/>
        </p:nvSpPr>
        <p:spPr>
          <a:xfrm>
            <a:off x="590086" y="985829"/>
            <a:ext cx="573326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Результаты/Показатели: </a:t>
            </a:r>
          </a:p>
          <a:p>
            <a:r>
              <a:rPr lang="ru-RU" sz="1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Описать достижимый, измеримый результат в цифрах / %, определенный по срокам. Перечислите четкие показатели из программы развития с цифрами и названиями. Не менее 5. </a:t>
            </a:r>
            <a:endParaRPr lang="ru-RU" sz="1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39C843F-B128-4B81-96DB-08AF7C93CB3A}"/>
              </a:ext>
            </a:extLst>
          </p:cNvPr>
          <p:cNvSpPr/>
          <p:nvPr/>
        </p:nvSpPr>
        <p:spPr>
          <a:xfrm>
            <a:off x="990671" y="3557804"/>
            <a:ext cx="81533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Ресурсы: </a:t>
            </a:r>
          </a:p>
          <a:p>
            <a:r>
              <a:rPr lang="ru-RU" sz="11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Опишите чего  хватает, а чего нет. Что и как будете делать. Только конкретные планы / цифры. </a:t>
            </a:r>
            <a:endParaRPr lang="ru-RU" sz="11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003" y="-7302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24000" y="1124746"/>
            <a:ext cx="55081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tx2"/>
              </a:solidFill>
            </a:endParaRPr>
          </a:p>
          <a:p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1" y="260648"/>
            <a:ext cx="83884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dirty="0">
              <a:solidFill>
                <a:schemeClr val="tx2"/>
              </a:solidFill>
              <a:latin typeface="Arial Black" pitchFamily="34" charset="0"/>
            </a:endParaRPr>
          </a:p>
          <a:p>
            <a:endParaRPr lang="ru-RU" sz="2800" dirty="0">
              <a:solidFill>
                <a:schemeClr val="tx2"/>
              </a:solidFill>
              <a:latin typeface="Arial Black" pitchFamily="34" charset="0"/>
            </a:endParaRPr>
          </a:p>
          <a:p>
            <a:endParaRPr lang="ru-RU" sz="2800" dirty="0">
              <a:solidFill>
                <a:schemeClr val="tx2"/>
              </a:solidFill>
              <a:latin typeface="Arial Black" pitchFamily="34" charset="0"/>
            </a:endParaRPr>
          </a:p>
          <a:p>
            <a:endParaRPr lang="ru-RU" sz="2800" dirty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1026" name="AutoShape 2" descr="https://static.wixstatic.com/media/f5b7e3_39faa200b44c477da5090649484292dd~mv2_d_3840_5760_s_4_2.jpg/v1/fill/w_267,h_394,al_c,q_80,usm_0.66_1.00_0.01/1A5A9167_JPG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static.wixstatic.com/media/f5b7e3_39faa200b44c477da5090649484292dd~mv2_d_3840_5760_s_4_2.jpg/v1/fill/w_267,h_394,al_c,q_80,usm_0.66_1.00_0.01/1A5A9167_JPG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1" name="AutoShape 7" descr="C:\Users\Dexp\Desktop\%D1%81%D0%B0%D0%BC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C:\Users\Dexp\Desktop\%D1%81%D0%B0%D0%BC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703512" y="116632"/>
            <a:ext cx="8424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Директор – Лидер изменений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63351" y="692697"/>
            <a:ext cx="11769347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Конкурсы: </a:t>
            </a:r>
            <a:r>
              <a:rPr lang="ru-RU" sz="1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укажите год участия в конкурсе и результат. Значимые победы управленческой команды и учителей. Название конкурса, год,  результат. </a:t>
            </a:r>
          </a:p>
          <a:p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Лидер региональных проектов: </a:t>
            </a:r>
            <a:r>
              <a:rPr lang="ru-RU" sz="1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(Уровень/Тема/Период)</a:t>
            </a:r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Посмотрите всю  линейку проектов: Образовательные комплексы, Эффективная начальная школа, Школа полного дня, Умные каникулы, Флагманские школы, Предпринимательские классы, Школы РАН,  Математика в школе и др.  Укажите, с какого года и какой сейчас результат.</a:t>
            </a:r>
          </a:p>
          <a:p>
            <a:endParaRPr lang="ru-RU" sz="1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Лидер Федеральных  проектов: </a:t>
            </a:r>
            <a:r>
              <a:rPr lang="ru-RU" sz="1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(Уровень/Тема/Период) Посмотрите всю  линейку проектов</a:t>
            </a:r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Школа Минпросвещения России, ФГОС, Воспитание в школе (советник директора по воспитанию</a:t>
            </a:r>
            <a:r>
              <a:rPr lang="ru-RU" sz="1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), и </a:t>
            </a:r>
            <a:r>
              <a:rPr lang="ru-RU" sz="1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др. Укажите, с каким результатом сейчас и что планируется.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Публикации/Статьи/Научная деятельность: </a:t>
            </a:r>
            <a:r>
              <a:rPr lang="ru-RU" sz="1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(В том числе членов управленческой команды, работников ОУ)</a:t>
            </a:r>
          </a:p>
          <a:p>
            <a:endParaRPr lang="ru-RU" sz="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Опыт представлен </a:t>
            </a:r>
            <a:r>
              <a:rPr lang="ru-RU" sz="1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(Регион/РФ/Международный уровень): Федеральные инновационные площадки, Региональные инновационные площадки. Академические площадки при вузах, стажировочные площадки и др. Укажите, с какого года, по какой теме, с какими показателями и результатами для региона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7688629"/>
              </p:ext>
            </p:extLst>
          </p:nvPr>
        </p:nvGraphicFramePr>
        <p:xfrm>
          <a:off x="371364" y="4851429"/>
          <a:ext cx="11089232" cy="14127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8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80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145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217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4060">
                <a:tc>
                  <a:txBody>
                    <a:bodyPr/>
                    <a:lstStyle/>
                    <a:p>
                      <a:pPr algn="ctr"/>
                      <a:r>
                        <a:rPr lang="ru-RU" sz="11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i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Регион / РФ / Международный уровень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 / Показатели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242">
                <a:tc>
                  <a:txBody>
                    <a:bodyPr/>
                    <a:lstStyle/>
                    <a:p>
                      <a:pPr algn="ctr"/>
                      <a:endParaRPr lang="ru-RU" sz="1100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242">
                <a:tc>
                  <a:txBody>
                    <a:bodyPr/>
                    <a:lstStyle/>
                    <a:p>
                      <a:pPr algn="ctr"/>
                      <a:endParaRPr lang="ru-RU" sz="1100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242">
                <a:tc>
                  <a:txBody>
                    <a:bodyPr/>
                    <a:lstStyle/>
                    <a:p>
                      <a:pPr algn="ctr"/>
                      <a:endParaRPr lang="ru-RU" sz="1100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1193</TotalTime>
  <Words>1237</Words>
  <Application>Microsoft Office PowerPoint</Application>
  <PresentationFormat>Широкоэкранный</PresentationFormat>
  <Paragraphs>427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Microsoft YaHei</vt:lpstr>
      <vt:lpstr>Arial</vt:lpstr>
      <vt:lpstr>Arial Black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Dexp</dc:creator>
  <cp:lastModifiedBy>Шалимова Полина Николаевна</cp:lastModifiedBy>
  <cp:revision>186</cp:revision>
  <dcterms:created xsi:type="dcterms:W3CDTF">2020-04-21T13:13:35Z</dcterms:created>
  <dcterms:modified xsi:type="dcterms:W3CDTF">2025-03-17T09:56:38Z</dcterms:modified>
</cp:coreProperties>
</file>