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7" r:id="rId4"/>
    <p:sldId id="288" r:id="rId5"/>
    <p:sldId id="29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B2E6-5E7C-49A2-8D9B-70459DB4B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986" y="1122363"/>
            <a:ext cx="59780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3DC2B-B133-46D9-9848-C04B60C9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986" y="3602038"/>
            <a:ext cx="5978014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F8351-E7B2-4D62-9499-887C8578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7D553-05E4-4861-A7F9-9BD4FB36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DAC33-B932-44B2-BDF0-498CA924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1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42D01-7AF8-4B7E-9FF2-94863F60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D5C343-0BA8-42BC-A8DD-E5CBC7EB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DB04F-2AE3-42A0-8546-10E57391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18551-A623-4191-8A4E-218D0A2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AC3A5-F4D7-47AE-9FEC-D7A82F5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2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D08C9-87CD-40F1-9D1E-979B27683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6C1DE5-55AF-409F-B0B8-24C731E1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EEA8D-94F2-43CF-AD78-00F38058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C0DB0-75E3-4463-A507-2236C45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24648-0137-40A9-B9F2-67310A01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1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E01DF-C898-4DC8-8DE3-81F5AE8C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81" y="719086"/>
            <a:ext cx="6619568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5EAD28-AFD6-40C1-B82A-CB347250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0A0F88-552D-448F-9490-C7508227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1997F4-C98D-4085-BC73-0D30164E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1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A2FAC6-8E32-4F06-A5F1-CA62832D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07E636-F1CC-4D8A-8425-7DA64828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D6FBDD-8E4C-4C40-995D-C28C2C40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1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5344-D359-4394-BD7F-6A6C55A9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846A6-23D6-4282-B4BE-DA68CACC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B708E-F5D3-4AB5-92AC-2E0BCAA8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3E8EE-5E5C-42D9-B9F8-2FDC1D11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7C7B0-A966-4444-AAAE-8E838191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90B74-DCD4-4E37-AA47-80EB6087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B226B-1253-478D-83F8-B80BB83E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C5938-1441-40FB-A232-B8947BBB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29612-04EA-4B30-A4D1-478ABE4C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92618-140F-496A-B124-04EA425B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CF8EE-C4E6-49D9-9AEC-AEB74898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A4698-4CDE-4B55-BBF0-835EAF7A3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6A5192-59D6-4868-BB19-71ECBE241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175B6-7CE6-4D77-B011-FE9981A0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DE546-A16D-479D-A890-449129D1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42173-BBE8-44D6-A738-FC6EF3E3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5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27204-E6C5-4784-9A47-9BDC64B0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64DE8-40AF-495B-B200-01A394B6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7309E-FFAA-48EA-8CB0-7147F931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6AB8CD-2C0E-4747-B7F2-46AC13E27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A80C69-0225-422E-9558-F519A5B4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A27747-137D-4DCA-9613-AA15780C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A9423-A308-4A9A-9709-1092A2C0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24E06-B46B-4A83-8AC8-74D35C1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1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37DB2-E81B-4401-A7DF-FCFB3AF4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E55E4F-CA68-4152-8350-6E2B985C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0260C-8D47-4E24-A6FD-E55E5D9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80B47A-DC8A-4D4C-AAEF-64834B0E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E351882-9456-458E-9493-BE3A0730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133F1D-1ED5-4051-AB75-7DA5ACCD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EE3E84-DC2A-4204-8A6D-F280B89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9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B04CE-3B3C-4180-A480-69DE0896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0F687-886E-4C78-A3BD-595BDD9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E8731-D0F7-4499-BA37-DBAC29BBA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AF23F-DA24-409A-9206-1C1CBDA5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E728F5-B0A4-4B8A-B41D-B3BD4381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68DD6A-8322-4169-97EA-80CD17D7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3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9525F-5C95-405E-9DEB-D624BE0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C05D7F-ED0E-47F7-8B2F-C2D9F0964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70F7B-D780-4AC3-AB85-FC56FD458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45B4A-65ED-441B-A723-8606993B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62E140-8D3D-4265-BFD4-FECE5A28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16F842-4889-4158-8048-CD1717F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8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E024B-78B2-477F-A99A-62A8FC40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33CCB-657C-4B6C-9CC8-67B6D8D3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79171-1FFF-4FB6-B85F-23F598D8F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1184D-CEDF-4F76-8182-EACAF58A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D1D82-A949-4FC0-B31F-27D2C6881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5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2326EE1-CBF4-4217-BAE1-6D9AD0BD5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6577" y="3081867"/>
            <a:ext cx="8345423" cy="863600"/>
          </a:xfrm>
        </p:spPr>
        <p:txBody>
          <a:bodyPr>
            <a:normAutofit fontScale="90000"/>
          </a:bodyPr>
          <a:lstStyle/>
          <a:p>
            <a:br>
              <a:rPr lang="ru-RU" sz="4900" dirty="0"/>
            </a:br>
            <a:r>
              <a:rPr lang="ru-RU" sz="5300" dirty="0"/>
              <a:t>Профессия – жизнь спасать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6">
            <a:extLst>
              <a:ext uri="{FF2B5EF4-FFF2-40B4-BE49-F238E27FC236}">
                <a16:creationId xmlns:a16="http://schemas.microsoft.com/office/drawing/2014/main" id="{09F83C7B-CA4F-47F4-B1B6-3DABAAF4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5678" y="5127918"/>
            <a:ext cx="3902802" cy="37793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Возрастная группа: 8-11 классы, СПО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2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992ECFE-FB13-48AD-92DC-0D2B52251BE1}"/>
              </a:ext>
            </a:extLst>
          </p:cNvPr>
          <p:cNvSpPr/>
          <p:nvPr/>
        </p:nvSpPr>
        <p:spPr>
          <a:xfrm>
            <a:off x="208869" y="475752"/>
            <a:ext cx="4315505" cy="605575"/>
          </a:xfrm>
          <a:prstGeom prst="roundRect">
            <a:avLst/>
          </a:prstGeom>
          <a:noFill/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Знакомство с профессиями</a:t>
            </a:r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B813716E-70A2-4149-B5DB-C462B7EA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1" y="1229700"/>
            <a:ext cx="3314332" cy="220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7937FC5-4916-4480-A210-2DA1D086221E}"/>
              </a:ext>
            </a:extLst>
          </p:cNvPr>
          <p:cNvSpPr/>
          <p:nvPr/>
        </p:nvSpPr>
        <p:spPr>
          <a:xfrm>
            <a:off x="672992" y="3648746"/>
            <a:ext cx="10846016" cy="52637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Профессии входят в Единую службу спасения и связаны с оказанием помощи людям в сложных ситуациях</a:t>
            </a:r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FAFB6C34-CDCE-421A-9E2A-3411C875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5" y="4331414"/>
            <a:ext cx="10985770" cy="201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C9483530-90E8-4C6A-8DD0-471FCCCCD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87" y="1229700"/>
            <a:ext cx="3504598" cy="220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622B63-08E4-4A3C-8E69-DA1DDDB3D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03" y="1205080"/>
            <a:ext cx="2258794" cy="2258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190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FCB3BC-3E02-4972-9474-930C09E58FD3}"/>
              </a:ext>
            </a:extLst>
          </p:cNvPr>
          <p:cNvSpPr txBox="1"/>
          <p:nvPr/>
        </p:nvSpPr>
        <p:spPr>
          <a:xfrm>
            <a:off x="410993" y="48167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 чем мы сегодня говорим?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735E4-2B88-4D6B-B50E-D82328506EAE}"/>
              </a:ext>
            </a:extLst>
          </p:cNvPr>
          <p:cNvSpPr txBox="1"/>
          <p:nvPr/>
        </p:nvSpPr>
        <p:spPr>
          <a:xfrm>
            <a:off x="770914" y="4947321"/>
            <a:ext cx="5146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Почему мальчик заинтересовался предметом?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Какая ответственность предусмотрена для человека, оставившего предмет?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F5515-B101-4837-905F-7686ECF5E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4" y="5052882"/>
            <a:ext cx="1050821" cy="1200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6C97F6-B5B2-4C4C-82A9-F683E94072E1}"/>
              </a:ext>
            </a:extLst>
          </p:cNvPr>
          <p:cNvSpPr txBox="1"/>
          <p:nvPr/>
        </p:nvSpPr>
        <p:spPr>
          <a:xfrm>
            <a:off x="1615024" y="4486610"/>
            <a:ext cx="3458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https://clck.ru/3QQS6Y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2C60A0-535C-4AF0-9F9F-FDFC40043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13" y="1305013"/>
            <a:ext cx="4282861" cy="2984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AB3E59-C570-4FBF-841C-13621692BEAC}"/>
              </a:ext>
            </a:extLst>
          </p:cNvPr>
          <p:cNvSpPr txBox="1"/>
          <p:nvPr/>
        </p:nvSpPr>
        <p:spPr>
          <a:xfrm>
            <a:off x="7648524" y="4481906"/>
            <a:ext cx="2390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https://clck.ru/3QQSYq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2F1C6E-6F37-45FF-B9AC-829EDD45C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935" y="1305013"/>
            <a:ext cx="4377751" cy="2984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214A7-011E-4D4A-87EC-16E6493D164E}"/>
              </a:ext>
            </a:extLst>
          </p:cNvPr>
          <p:cNvSpPr txBox="1"/>
          <p:nvPr/>
        </p:nvSpPr>
        <p:spPr>
          <a:xfrm>
            <a:off x="6410246" y="4957049"/>
            <a:ext cx="53248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Что стало причиной противоправного поведения молодого человека? 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Какая ответственность грозит молодому человеку за его действия?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438F53-E02E-4497-8A94-1ADAD00F6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09" y="4952822"/>
            <a:ext cx="1050821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75" y="479538"/>
            <a:ext cx="4171848" cy="6170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Нужно запомнить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683CEA-7B37-47AD-A6AE-B79F11BD7F52}"/>
              </a:ext>
            </a:extLst>
          </p:cNvPr>
          <p:cNvSpPr/>
          <p:nvPr/>
        </p:nvSpPr>
        <p:spPr>
          <a:xfrm>
            <a:off x="7360495" y="1902161"/>
            <a:ext cx="4381333" cy="1526839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Если владелец предмета не установлен, то </a:t>
            </a:r>
            <a:r>
              <a:rPr lang="ru-RU" sz="1600" b="1" dirty="0">
                <a:solidFill>
                  <a:srgbClr val="FF0000"/>
                </a:solidFill>
              </a:rPr>
              <a:t>ОТОЙДИТЕ</a:t>
            </a:r>
            <a:r>
              <a:rPr lang="ru-RU" sz="1600" b="1" dirty="0">
                <a:solidFill>
                  <a:srgbClr val="002060"/>
                </a:solidFill>
              </a:rPr>
              <a:t> от него и немедленно сообщите о находке взрослым, позвоните по единому </a:t>
            </a:r>
            <a:r>
              <a:rPr lang="ru-RU" b="1" dirty="0">
                <a:solidFill>
                  <a:srgbClr val="FF0000"/>
                </a:solidFill>
              </a:rPr>
              <a:t>номеру 112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(вызов экстренных оперативных служб)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5FC4180-DDE6-4059-A5FC-3BF3A5B1DF37}"/>
              </a:ext>
            </a:extLst>
          </p:cNvPr>
          <p:cNvSpPr/>
          <p:nvPr/>
        </p:nvSpPr>
        <p:spPr>
          <a:xfrm>
            <a:off x="727412" y="3911599"/>
            <a:ext cx="3192835" cy="1789825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Дождитесь</a:t>
            </a:r>
            <a:r>
              <a:rPr lang="ru-RU" sz="1600" b="1" dirty="0">
                <a:solidFill>
                  <a:srgbClr val="002060"/>
                </a:solidFill>
              </a:rPr>
              <a:t> прибытия представителей оперативных служб, </a:t>
            </a:r>
            <a:r>
              <a:rPr lang="ru-RU" sz="1600" b="1" dirty="0">
                <a:solidFill>
                  <a:srgbClr val="FF0000"/>
                </a:solidFill>
              </a:rPr>
              <a:t>укажите место расположения </a:t>
            </a:r>
            <a:r>
              <a:rPr lang="ru-RU" sz="1600" b="1" dirty="0">
                <a:solidFill>
                  <a:srgbClr val="002060"/>
                </a:solidFill>
              </a:rPr>
              <a:t>подозрительного предмета, </a:t>
            </a:r>
            <a:r>
              <a:rPr lang="ru-RU" sz="1600" b="1" dirty="0">
                <a:solidFill>
                  <a:srgbClr val="FF0000"/>
                </a:solidFill>
              </a:rPr>
              <a:t>обстоятельства</a:t>
            </a:r>
            <a:r>
              <a:rPr lang="ru-RU" sz="1600" b="1" dirty="0">
                <a:solidFill>
                  <a:srgbClr val="002060"/>
                </a:solidFill>
              </a:rPr>
              <a:t> его обнаружения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08825EE-CEF3-4D7A-80D4-7215D4EE0FFE}"/>
              </a:ext>
            </a:extLst>
          </p:cNvPr>
          <p:cNvSpPr/>
          <p:nvPr/>
        </p:nvSpPr>
        <p:spPr>
          <a:xfrm>
            <a:off x="727412" y="1922582"/>
            <a:ext cx="3617373" cy="1506418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НЕ трогайте их,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НЕ вскрывайте их,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НЕ передвигайте их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39EE32E-11B4-4958-BB7A-21F62696EC4C}"/>
              </a:ext>
            </a:extLst>
          </p:cNvPr>
          <p:cNvSpPr/>
          <p:nvPr/>
        </p:nvSpPr>
        <p:spPr>
          <a:xfrm>
            <a:off x="4622024" y="1907814"/>
            <a:ext cx="2461233" cy="1506418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Опросите людей, находящихся рядом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3DD58-C0DF-4D01-9C90-776EAA41A2FE}"/>
              </a:ext>
            </a:extLst>
          </p:cNvPr>
          <p:cNvSpPr txBox="1"/>
          <p:nvPr/>
        </p:nvSpPr>
        <p:spPr>
          <a:xfrm>
            <a:off x="397623" y="1140870"/>
            <a:ext cx="8102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При обнаружении бесхозных вещей и подозрительных предметов: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A4B0962-4BC4-4F00-8A72-9054F9489DB6}"/>
              </a:ext>
            </a:extLst>
          </p:cNvPr>
          <p:cNvSpPr/>
          <p:nvPr/>
        </p:nvSpPr>
        <p:spPr>
          <a:xfrm>
            <a:off x="8108156" y="3927305"/>
            <a:ext cx="3633672" cy="188983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Обезвреживание взрывоопасного предмета на месте его обнаружения производится ТОЛЬКО специалистами уполномоченных органов!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BB4012D-1F6E-4B51-B64C-1A194E4E2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80" t="27235" r="2214" b="47674"/>
          <a:stretch/>
        </p:blipFill>
        <p:spPr bwMode="auto">
          <a:xfrm>
            <a:off x="4258387" y="3911598"/>
            <a:ext cx="3465376" cy="17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7531C2E1-E818-4115-A7C0-32D19655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6" y="2036154"/>
            <a:ext cx="1329100" cy="13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75" y="479538"/>
            <a:ext cx="4171848" cy="61700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ВАЖНО ЗНАТЬ!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08825EE-CEF3-4D7A-80D4-7215D4EE0FFE}"/>
              </a:ext>
            </a:extLst>
          </p:cNvPr>
          <p:cNvSpPr/>
          <p:nvPr/>
        </p:nvSpPr>
        <p:spPr>
          <a:xfrm>
            <a:off x="519972" y="1664794"/>
            <a:ext cx="3617373" cy="754315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 вступайте в разговоры с незнакомыми людьми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39EE32E-11B4-4958-BB7A-21F62696EC4C}"/>
              </a:ext>
            </a:extLst>
          </p:cNvPr>
          <p:cNvSpPr/>
          <p:nvPr/>
        </p:nvSpPr>
        <p:spPr>
          <a:xfrm>
            <a:off x="4287313" y="1653200"/>
            <a:ext cx="3617373" cy="765910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 соглашайтесь на сомнительные предложения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3DD58-C0DF-4D01-9C90-776EAA41A2FE}"/>
              </a:ext>
            </a:extLst>
          </p:cNvPr>
          <p:cNvSpPr txBox="1"/>
          <p:nvPr/>
        </p:nvSpPr>
        <p:spPr>
          <a:xfrm>
            <a:off x="448777" y="1036191"/>
            <a:ext cx="5559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При общении с людьми в социальных сетях: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07E56D5-64A7-46F4-AAD4-2C0AB6B1D969}"/>
              </a:ext>
            </a:extLst>
          </p:cNvPr>
          <p:cNvSpPr/>
          <p:nvPr/>
        </p:nvSpPr>
        <p:spPr>
          <a:xfrm>
            <a:off x="519972" y="2628787"/>
            <a:ext cx="11214786" cy="754316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сообщите родителям и взрослым (учителю) о признаках пропаганды экстремизма, о подозрительных действиях со стороны людей при общении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52957D4-AF94-401E-B4C2-804629F18397}"/>
              </a:ext>
            </a:extLst>
          </p:cNvPr>
          <p:cNvSpPr/>
          <p:nvPr/>
        </p:nvSpPr>
        <p:spPr>
          <a:xfrm>
            <a:off x="8117385" y="1653200"/>
            <a:ext cx="3617373" cy="765909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 </a:t>
            </a:r>
            <a:r>
              <a:rPr lang="ru-RU" sz="1600" b="1" dirty="0" err="1">
                <a:solidFill>
                  <a:srgbClr val="002060"/>
                </a:solidFill>
              </a:rPr>
              <a:t>ведитесь</a:t>
            </a:r>
            <a:r>
              <a:rPr lang="ru-RU" sz="1600" b="1" dirty="0">
                <a:solidFill>
                  <a:srgbClr val="002060"/>
                </a:solidFill>
              </a:rPr>
              <a:t> на провокации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6E1ED6F-5C63-4155-9C6A-A4D177579AEE}"/>
              </a:ext>
            </a:extLst>
          </p:cNvPr>
          <p:cNvSpPr/>
          <p:nvPr/>
        </p:nvSpPr>
        <p:spPr>
          <a:xfrm>
            <a:off x="534197" y="4198857"/>
            <a:ext cx="4016631" cy="581911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Незнакомец давит на комплексы и страхи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EB80A0E-E814-4B7E-8C13-AEE7417B99DF}"/>
              </a:ext>
            </a:extLst>
          </p:cNvPr>
          <p:cNvSpPr/>
          <p:nvPr/>
        </p:nvSpPr>
        <p:spPr>
          <a:xfrm>
            <a:off x="7465209" y="4198857"/>
            <a:ext cx="4102051" cy="106976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Незнакомец обещает решить все проблемы разом при условии выполнения задания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5638A68-9A8B-4C2E-95E9-CD2F85F72F4E}"/>
              </a:ext>
            </a:extLst>
          </p:cNvPr>
          <p:cNvSpPr/>
          <p:nvPr/>
        </p:nvSpPr>
        <p:spPr>
          <a:xfrm>
            <a:off x="7465209" y="5442422"/>
            <a:ext cx="4102051" cy="507246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Незнакомец угрожает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CD5B4AE-4D64-4C40-9713-6CFF17BF7233}"/>
              </a:ext>
            </a:extLst>
          </p:cNvPr>
          <p:cNvSpPr/>
          <p:nvPr/>
        </p:nvSpPr>
        <p:spPr>
          <a:xfrm>
            <a:off x="519972" y="5080910"/>
            <a:ext cx="4087826" cy="868466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Незнакомец агрессивно навязывает свою помощь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670DF3-79CE-48FA-AA34-8AF6A6420488}"/>
              </a:ext>
            </a:extLst>
          </p:cNvPr>
          <p:cNvSpPr txBox="1"/>
          <p:nvPr/>
        </p:nvSpPr>
        <p:spPr>
          <a:xfrm>
            <a:off x="448777" y="3573076"/>
            <a:ext cx="5559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Признаки мошенничества: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39D9E07-293E-4F38-AD5F-3C40B589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54" y="3632735"/>
            <a:ext cx="2204998" cy="2771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66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4217</TotalTime>
  <Words>236</Words>
  <Application>Microsoft Office PowerPoint</Application>
  <PresentationFormat>Широкоэкранный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 Профессия – жизнь спасать</vt:lpstr>
      <vt:lpstr>Презентация PowerPoint</vt:lpstr>
      <vt:lpstr>Презентация PowerPoint</vt:lpstr>
      <vt:lpstr>Нужно запомнить</vt:lpstr>
      <vt:lpstr>ВАЖНО ЗНАТЬ!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Александровна</dc:creator>
  <cp:lastModifiedBy>Daria Korotkikh</cp:lastModifiedBy>
  <cp:revision>134</cp:revision>
  <dcterms:created xsi:type="dcterms:W3CDTF">2024-02-13T10:36:31Z</dcterms:created>
  <dcterms:modified xsi:type="dcterms:W3CDTF">2025-11-24T13:29:15Z</dcterms:modified>
</cp:coreProperties>
</file>