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E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4694"/>
  </p:normalViewPr>
  <p:slideViewPr>
    <p:cSldViewPr snapToGrid="0">
      <p:cViewPr varScale="1">
        <p:scale>
          <a:sx n="157" d="100"/>
          <a:sy n="157" d="100"/>
        </p:scale>
        <p:origin x="-31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ABE96-EC9D-EA95-59D6-A00B8915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F519BCA-56F3-2320-0ACD-62507ED35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932EF4-F7AA-B6BB-D696-ABEBF03A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8CAB19-E4D9-E213-BF31-C58EECEF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BCD849-D12A-2517-E382-A3018D15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26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0CC3DB-D84A-68DA-E02C-051FBD6A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ED829F5-81D6-AB97-642C-EBC82105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C784F1-6004-4398-D6A4-1250142E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593B0B-C554-CAA2-A747-7FF251E3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BD953E-4D66-6675-53F6-16E0056B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45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D9457BD-2461-D808-C129-6FE3939FF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4F30CBF-C8D7-BD7B-67E9-4CE8172E6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FA9CE5-FBFB-5CBF-CFD0-06CBE06C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DC9836-AEF4-8CFD-9705-95440B56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99ECE1-583A-691D-4992-08B82D5F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5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905C44-619D-6010-2ED0-929931F5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38A7D2-6D78-E7C3-68E8-64AF75E7F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D4F2B3-CE16-86B8-5033-B193402A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F1D63D-0330-135E-734A-5E611ECC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ADBB24-94FD-E202-A895-DA7E759F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4E54FF-0C35-F9A4-86B9-102F4E2A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032C98-229B-06A6-355A-C58F70341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800E7E-18B5-FC4D-7DD2-2EC67D8E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5491ED-BD83-5FF9-C38E-C2438B12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B76639-9C73-0A4F-6C72-01D6B3A1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06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B6DCE7-257D-3EF6-4710-8440A756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3DA345-2B31-A477-38A8-31DA9C6FC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85DBE76-BAFE-30C2-3DE9-37819FAA9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57F45F-8721-3CCC-8B4A-E1AD48EF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FCEC01-54A1-AE1B-1BC7-D0C07AFA7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33C643-4680-1235-176D-183AA034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0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E98434-6F5B-C929-BA6D-E3C66C3C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B84772-9E9A-3FC5-17FE-7668873EF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27A9EF-81DC-17AA-DDB3-2830D0E59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B5D6C6-C8EA-41A5-5CE5-A4970C122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B4EBA7A-B5BB-F1DD-893F-B76B41C12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3C3E50-E610-F90F-8396-C1178358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6E7B2E8-AE90-3CFA-8899-252975F3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BF65B70-7EED-CB08-6301-0CA0A52B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46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CB153-873D-462C-8376-D585F0C4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EB09E28-09D5-1F12-4B14-91987BBB9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FBBFD1E-7C61-9DE0-75AE-C4AF4F840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D8380FD-DFC8-DF97-D0B4-5542317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94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873B906-98F4-FE43-AD0A-6AA6492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C51752-54E6-8660-AA26-62E1BD35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96CA115-F797-838B-1F88-96871415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79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9639E5-B3D6-E5F1-25BD-D421B875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593475-7E92-2BD2-D2BF-536523364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8B748B-54CF-6248-77F4-EC1A62873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D2F96D-B46E-3BEF-80A1-2B52263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3DF05B1-3A7D-B6C6-661A-5113FB03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B128A8-F3BC-5989-AA28-1324E885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10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F4DF51-432F-E4F7-FF8C-BCB179EE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B3C3D3A-6CC7-CAC8-BFFE-09C834BE3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1DB83A0-CE0D-7357-ED60-01C605660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C419EE-C8F7-65CC-45B0-78A9EC7C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563CED-3641-2604-A62D-48A08E78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758AB8-C34A-6BF9-29E4-47AD3D3D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52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AB0FB3-8B73-55E0-BE27-FF07B865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E1CED0-9CA4-BADB-15A4-5CEDFF3F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BB496E-0514-69F7-01E6-9C90DCA1F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4EC46-D49C-AD48-89F1-3413803AF3A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75E860-BB7E-B72C-C433-A5522E4F6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C867DA-440D-1580-94C5-438BDC008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08886-C893-8246-BDE2-0A7C75DCB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42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78127C-AC77-2C9A-1A08-27EAFBC78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203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75E02A-E3A5-7D28-5E9D-31CC78A5A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54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DC0986-D98C-3581-C053-F49726AFC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6B5C7C-8AD1-14A4-FB4F-07B30E089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26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0F1F11-2396-5935-957D-0E35B5D55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5578C7-467B-DD8B-B110-FC82AD36F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714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ACA8E8-B47B-EBFF-F308-6170DDA65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3BF53D-5DEE-11C3-FB42-14DC330B4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01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EB0E21B-5BA8-ED55-1A35-0E75761E9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680AAE-2347-61D1-11B4-9F8F02CC8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89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F4CFE4-4120-7A07-43A7-15F939FC2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09C6EF-CA3F-F03E-3D73-DBDCED5DF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875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AB508C-737B-AAA0-6B64-A8DA76E8E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EAD28E-382E-FA8D-2B1F-B3B2B6D1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121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A39F21-96C2-4A0B-A38A-DD0A87998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E866E6-D7D7-AE84-AC84-6CFE48582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705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Feodosiya Razumtsova</dc:creator>
  <cp:lastModifiedBy>tsvetkov_ia</cp:lastModifiedBy>
  <cp:revision>5</cp:revision>
  <dcterms:created xsi:type="dcterms:W3CDTF">2025-09-04T12:32:31Z</dcterms:created>
  <dcterms:modified xsi:type="dcterms:W3CDTF">2025-09-10T08:36:54Z</dcterms:modified>
</cp:coreProperties>
</file>