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4" r:id="rId4"/>
    <p:sldId id="277" r:id="rId5"/>
    <p:sldId id="28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45" d="100"/>
          <a:sy n="45" d="100"/>
        </p:scale>
        <p:origin x="43" y="7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B2E6-5E7C-49A2-8D9B-70459DB4B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9986" y="1122363"/>
            <a:ext cx="59780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3DC2B-B133-46D9-9848-C04B60C9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986" y="3602038"/>
            <a:ext cx="5978014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F8351-E7B2-4D62-9499-887C8578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7D553-05E4-4861-A7F9-9BD4FB36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DAC33-B932-44B2-BDF0-498CA924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1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42D01-7AF8-4B7E-9FF2-94863F60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D5C343-0BA8-42BC-A8DD-E5CBC7EB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DB04F-2AE3-42A0-8546-10E57391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18551-A623-4191-8A4E-218D0A27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AC3A5-F4D7-47AE-9FEC-D7A82F5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2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AD08C9-87CD-40F1-9D1E-979B27683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6C1DE5-55AF-409F-B0B8-24C731E1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EEA8D-94F2-43CF-AD78-00F38058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C0DB0-75E3-4463-A507-2236C45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24648-0137-40A9-B9F2-67310A01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1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E01DF-C898-4DC8-8DE3-81F5AE8C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81" y="719086"/>
            <a:ext cx="6619568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5EAD28-AFD6-40C1-B82A-CB347250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0A0F88-552D-448F-9490-C7508227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1997F4-C98D-4085-BC73-0D30164E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1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A2FAC6-8E32-4F06-A5F1-CA62832D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07E636-F1CC-4D8A-8425-7DA64828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D6FBDD-8E4C-4C40-995D-C28C2C40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1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5344-D359-4394-BD7F-6A6C55A9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846A6-23D6-4282-B4BE-DA68CACC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B708E-F5D3-4AB5-92AC-2E0BCAA8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3E8EE-5E5C-42D9-B9F8-2FDC1D11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7C7B0-A966-4444-AAAE-8E838191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90B74-DCD4-4E37-AA47-80EB6087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B226B-1253-478D-83F8-B80BB83E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C5938-1441-40FB-A232-B8947BBB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29612-04EA-4B30-A4D1-478ABE4C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92618-140F-496A-B124-04EA425B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CF8EE-C4E6-49D9-9AEC-AEB74898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A4698-4CDE-4B55-BBF0-835EAF7A3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6A5192-59D6-4868-BB19-71ECBE241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2175B6-7CE6-4D77-B011-FE9981A0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DDE546-A16D-479D-A890-449129D1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42173-BBE8-44D6-A738-FC6EF3E3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5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27204-E6C5-4784-9A47-9BDC64B0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64DE8-40AF-495B-B200-01A394B6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97309E-FFAA-48EA-8CB0-7147F931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6AB8CD-2C0E-4747-B7F2-46AC13E27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A80C69-0225-422E-9558-F519A5B4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A27747-137D-4DCA-9613-AA15780C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2A9423-A308-4A9A-9709-1092A2C0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24E06-B46B-4A83-8AC8-74D35C1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1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37DB2-E81B-4401-A7DF-FCFB3AF4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E55E4F-CA68-4152-8350-6E2B985C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0260C-8D47-4E24-A6FD-E55E5D9E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80B47A-DC8A-4D4C-AAEF-64834B0E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E351882-9456-458E-9493-BE3A0730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133F1D-1ED5-4051-AB75-7DA5ACCD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EE3E84-DC2A-4204-8A6D-F280B89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9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B04CE-3B3C-4180-A480-69DE0896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0F687-886E-4C78-A3BD-595BDD9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E8731-D0F7-4499-BA37-DBAC29BBA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AAF23F-DA24-409A-9206-1C1CBDA5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E728F5-B0A4-4B8A-B41D-B3BD4381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68DD6A-8322-4169-97EA-80CD17D7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3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9525F-5C95-405E-9DEB-D624BE0A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C05D7F-ED0E-47F7-8B2F-C2D9F0964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70F7B-D780-4AC3-AB85-FC56FD458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45B4A-65ED-441B-A723-8606993B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62E140-8D3D-4265-BFD4-FECE5A28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16F842-4889-4158-8048-CD1717F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8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E024B-78B2-477F-A99A-62A8FC40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33CCB-657C-4B6C-9CC8-67B6D8D3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79171-1FFF-4FB6-B85F-23F598D8F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01D2-7283-415B-B336-B76FE91CBA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1184D-CEDF-4F76-8182-EACAF58A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D1D82-A949-4FC0-B31F-27D2C6881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5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2326EE1-CBF4-4217-BAE1-6D9AD0BD5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6577" y="3081867"/>
            <a:ext cx="8345423" cy="863600"/>
          </a:xfrm>
        </p:spPr>
        <p:txBody>
          <a:bodyPr>
            <a:normAutofit fontScale="90000"/>
          </a:bodyPr>
          <a:lstStyle/>
          <a:p>
            <a:br>
              <a:rPr lang="ru-RU" sz="4900" dirty="0"/>
            </a:br>
            <a:r>
              <a:rPr lang="ru-RU" sz="5300" dirty="0"/>
              <a:t>Профессия – жизнь спасать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6">
            <a:extLst>
              <a:ext uri="{FF2B5EF4-FFF2-40B4-BE49-F238E27FC236}">
                <a16:creationId xmlns:a16="http://schemas.microsoft.com/office/drawing/2014/main" id="{09F83C7B-CA4F-47F4-B1B6-3DABAAF4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5678" y="5127918"/>
            <a:ext cx="3902802" cy="37793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Возрастная группа: 1-4 классы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2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BFA4E75-5A65-441C-96DC-0A9D30F9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5866" y="4710351"/>
            <a:ext cx="1668333" cy="115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992ECFE-FB13-48AD-92DC-0D2B52251BE1}"/>
              </a:ext>
            </a:extLst>
          </p:cNvPr>
          <p:cNvSpPr/>
          <p:nvPr/>
        </p:nvSpPr>
        <p:spPr>
          <a:xfrm>
            <a:off x="39878" y="227421"/>
            <a:ext cx="10567104" cy="605575"/>
          </a:xfrm>
          <a:prstGeom prst="roundRect">
            <a:avLst/>
          </a:prstGeom>
          <a:noFill/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</a:rPr>
              <a:t>О каких профессиях можно сказать, что они спасают жизнь других людей?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CF1BEAB-B0CE-4067-BA85-F92F736DF43C}"/>
              </a:ext>
            </a:extLst>
          </p:cNvPr>
          <p:cNvSpPr/>
          <p:nvPr/>
        </p:nvSpPr>
        <p:spPr>
          <a:xfrm>
            <a:off x="7980033" y="5286502"/>
            <a:ext cx="4072232" cy="97383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Суперсила – знания, смелость, готовность помочь каждому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A165EF-5DFB-4B8F-9A1E-64BAC1907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89" y="1745932"/>
            <a:ext cx="835394" cy="9233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B6BCCF-069F-4CCE-9E60-4A48EBF8E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86" y="2808559"/>
            <a:ext cx="1120237" cy="16155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4E132B-F347-403E-A10C-F1AC67CBE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645" y="1230679"/>
            <a:ext cx="1066892" cy="15393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31A084-1DFF-47B8-927C-9A36FAE84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215" y="1753356"/>
            <a:ext cx="1425063" cy="119644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DE1C3E4-68DC-413B-AC2F-7E7CE484E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0746" y="3031519"/>
            <a:ext cx="1432684" cy="119644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5193533-853A-41DA-B7B1-332800928A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6402" y="1860626"/>
            <a:ext cx="1234547" cy="800169"/>
          </a:xfrm>
          <a:prstGeom prst="rect">
            <a:avLst/>
          </a:prstGeom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FB35B9A2-FE70-46F1-8DDB-E1E95883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71" y="2092455"/>
            <a:ext cx="3653640" cy="2097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1478B9-FA1A-430F-9552-3D9E3AA5F3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52" y="3034074"/>
            <a:ext cx="1516647" cy="10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9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992ECFE-FB13-48AD-92DC-0D2B52251BE1}"/>
              </a:ext>
            </a:extLst>
          </p:cNvPr>
          <p:cNvSpPr/>
          <p:nvPr/>
        </p:nvSpPr>
        <p:spPr>
          <a:xfrm>
            <a:off x="208869" y="475752"/>
            <a:ext cx="4315505" cy="605575"/>
          </a:xfrm>
          <a:prstGeom prst="roundRect">
            <a:avLst/>
          </a:prstGeom>
          <a:noFill/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Знакомство с профессиями</a:t>
            </a: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C34B8227-FAEC-489D-BCE1-22AD5FCBF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1" y="1828675"/>
            <a:ext cx="2863647" cy="286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B2B89A6B-78BB-45B2-9747-0F726A439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46" b="89776" l="9585" r="90895">
                        <a14:foregroundMark x1="32907" y1="23003" x2="44888" y2="27316"/>
                        <a14:foregroundMark x1="44888" y1="27316" x2="54792" y2="25719"/>
                        <a14:foregroundMark x1="54792" y1="25719" x2="45208" y2="34665"/>
                        <a14:foregroundMark x1="45208" y1="34665" x2="50958" y2="44569"/>
                        <a14:foregroundMark x1="50958" y1="44569" x2="15655" y2="56070"/>
                        <a14:foregroundMark x1="15655" y1="56070" x2="31150" y2="61342"/>
                        <a14:foregroundMark x1="31150" y1="61342" x2="44569" y2="59105"/>
                        <a14:foregroundMark x1="44569" y1="59105" x2="55591" y2="60703"/>
                        <a14:foregroundMark x1="55591" y1="60703" x2="65974" y2="51757"/>
                        <a14:foregroundMark x1="65974" y1="51757" x2="69010" y2="60383"/>
                        <a14:foregroundMark x1="69010" y1="60383" x2="70128" y2="55751"/>
                        <a14:foregroundMark x1="40735" y1="53355" x2="59904" y2="46805"/>
                        <a14:foregroundMark x1="26837" y1="49361" x2="18051" y2="49361"/>
                        <a14:foregroundMark x1="18051" y1="49361" x2="12141" y2="53355"/>
                        <a14:foregroundMark x1="12141" y1="53355" x2="10703" y2="61981"/>
                        <a14:foregroundMark x1="10703" y1="61981" x2="35304" y2="65176"/>
                        <a14:foregroundMark x1="35304" y1="66454" x2="13578" y2="64217"/>
                        <a14:foregroundMark x1="32109" y1="24121" x2="32907" y2="34026"/>
                        <a14:foregroundMark x1="63898" y1="9425" x2="60224" y2="9105"/>
                        <a14:foregroundMark x1="83387" y1="23802" x2="90415" y2="30671"/>
                        <a14:foregroundMark x1="90415" y1="30671" x2="90096" y2="50639"/>
                        <a14:foregroundMark x1="90096" y1="50639" x2="83387" y2="56390"/>
                        <a14:foregroundMark x1="83387" y1="56390" x2="82907" y2="56550"/>
                        <a14:foregroundMark x1="82428" y1="37061" x2="85942" y2="30351"/>
                        <a14:foregroundMark x1="85942" y1="30351" x2="90895" y2="44089"/>
                        <a14:foregroundMark x1="82268" y1="43450" x2="80032" y2="31949"/>
                        <a14:foregroundMark x1="59425" y1="36741" x2="66773" y2="46805"/>
                        <a14:foregroundMark x1="36901" y1="64856" x2="50160" y2="57987"/>
                        <a14:foregroundMark x1="68690" y1="45208" x2="59744" y2="48243"/>
                        <a14:foregroundMark x1="59744" y1="48243" x2="53514" y2="53994"/>
                        <a14:foregroundMark x1="53514" y1="53994" x2="53355" y2="55272"/>
                        <a14:foregroundMark x1="69489" y1="45847" x2="80671" y2="49361"/>
                        <a14:foregroundMark x1="80671" y1="49361" x2="78594" y2="55591"/>
                        <a14:foregroundMark x1="61821" y1="51757" x2="62620" y2="66933"/>
                        <a14:foregroundMark x1="69808" y1="62620" x2="71565" y2="69808"/>
                        <a14:foregroundMark x1="64537" y1="63738" x2="64537" y2="70607"/>
                        <a14:foregroundMark x1="74441" y1="89776" x2="81310" y2="89137"/>
                        <a14:foregroundMark x1="84505" y1="57987" x2="89457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18" y="1828674"/>
            <a:ext cx="2963582" cy="29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Picture background">
            <a:extLst>
              <a:ext uri="{FF2B5EF4-FFF2-40B4-BE49-F238E27FC236}">
                <a16:creationId xmlns:a16="http://schemas.microsoft.com/office/drawing/2014/main" id="{AC9BB80F-A319-4EC4-8C2C-BEED1D50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45" y="2003107"/>
            <a:ext cx="3044352" cy="26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D71FFA-EAB4-4998-8B26-3F8EFCC96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87" y="1456029"/>
            <a:ext cx="1735847" cy="34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0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FCB3BC-3E02-4972-9474-930C09E58FD3}"/>
              </a:ext>
            </a:extLst>
          </p:cNvPr>
          <p:cNvSpPr txBox="1"/>
          <p:nvPr/>
        </p:nvSpPr>
        <p:spPr>
          <a:xfrm>
            <a:off x="410993" y="48167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 чем мы сегодня говорим?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A735E4-2B88-4D6B-B50E-D82328506EAE}"/>
              </a:ext>
            </a:extLst>
          </p:cNvPr>
          <p:cNvSpPr txBox="1"/>
          <p:nvPr/>
        </p:nvSpPr>
        <p:spPr>
          <a:xfrm>
            <a:off x="6844219" y="2268976"/>
            <a:ext cx="43620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Что нашел мальчик на улице?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Что НЕЛЬЗЯ делать с найденными незнакомыми предметами?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Что нужно сделать, если вы увидели такой предмет?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Кто приезжает на помощь, чтобы обезвредить опасную находку?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F5515-B101-4837-905F-7686ECF5E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62" y="1585608"/>
            <a:ext cx="1196502" cy="1366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6C97F6-B5B2-4C4C-82A9-F683E94072E1}"/>
              </a:ext>
            </a:extLst>
          </p:cNvPr>
          <p:cNvSpPr txBox="1"/>
          <p:nvPr/>
        </p:nvSpPr>
        <p:spPr>
          <a:xfrm>
            <a:off x="79761" y="56684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https://clck.ru/3QPNjB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2C60A0-535C-4AF0-9F9F-FDFC40043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6" y="1876442"/>
            <a:ext cx="5055943" cy="35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B3A3128B-D8B5-464A-AF7E-915A65703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4315" y="258586"/>
            <a:ext cx="1130076" cy="7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75" y="479538"/>
            <a:ext cx="4171848" cy="6170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Нужно запомнить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683CEA-7B37-47AD-A6AE-B79F11BD7F52}"/>
              </a:ext>
            </a:extLst>
          </p:cNvPr>
          <p:cNvSpPr/>
          <p:nvPr/>
        </p:nvSpPr>
        <p:spPr>
          <a:xfrm>
            <a:off x="768991" y="4535978"/>
            <a:ext cx="3617372" cy="1676429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Если владелец предмета не установлен, то </a:t>
            </a:r>
            <a:r>
              <a:rPr lang="ru-RU" sz="1600" b="1" dirty="0">
                <a:solidFill>
                  <a:srgbClr val="FF0000"/>
                </a:solidFill>
              </a:rPr>
              <a:t>ОТОЙДИТЕ</a:t>
            </a:r>
            <a:r>
              <a:rPr lang="ru-RU" sz="1600" b="1" dirty="0">
                <a:solidFill>
                  <a:srgbClr val="002060"/>
                </a:solidFill>
              </a:rPr>
              <a:t> от него и немедленно сообщите о находке взрослым, позвоните по единому номеру 112 (вызов экстренных оперативных служб)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5FC4180-DDE6-4059-A5FC-3BF3A5B1DF37}"/>
              </a:ext>
            </a:extLst>
          </p:cNvPr>
          <p:cNvSpPr/>
          <p:nvPr/>
        </p:nvSpPr>
        <p:spPr>
          <a:xfrm>
            <a:off x="7637708" y="2250270"/>
            <a:ext cx="3617372" cy="1576418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Дождитесь прибытия представителей оперативных служб, укажите место расположения подозрительного предмета, обстоятельства его обнаружения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08825EE-CEF3-4D7A-80D4-7215D4EE0FFE}"/>
              </a:ext>
            </a:extLst>
          </p:cNvPr>
          <p:cNvSpPr/>
          <p:nvPr/>
        </p:nvSpPr>
        <p:spPr>
          <a:xfrm>
            <a:off x="727410" y="2079838"/>
            <a:ext cx="3617373" cy="1069762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 трогайте их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 </a:t>
            </a:r>
            <a:r>
              <a:rPr lang="ru-RU" sz="1600" b="1">
                <a:solidFill>
                  <a:srgbClr val="002060"/>
                </a:solidFill>
              </a:rPr>
              <a:t>вскрывайте их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НЕ передвигайте их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39EE32E-11B4-4958-BB7A-21F62696EC4C}"/>
              </a:ext>
            </a:extLst>
          </p:cNvPr>
          <p:cNvSpPr/>
          <p:nvPr/>
        </p:nvSpPr>
        <p:spPr>
          <a:xfrm>
            <a:off x="727409" y="3429000"/>
            <a:ext cx="3617373" cy="895387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Опросите людей, находящихся рядом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2DE3752-5AE2-48DE-8741-B68D6C3C8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4" t="3688" r="2101" b="3688"/>
          <a:stretch/>
        </p:blipFill>
        <p:spPr bwMode="auto">
          <a:xfrm>
            <a:off x="4386363" y="1867416"/>
            <a:ext cx="2864796" cy="317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A3DD58-C0DF-4D01-9C90-776EAA41A2FE}"/>
              </a:ext>
            </a:extLst>
          </p:cNvPr>
          <p:cNvSpPr txBox="1"/>
          <p:nvPr/>
        </p:nvSpPr>
        <p:spPr>
          <a:xfrm>
            <a:off x="397623" y="1140870"/>
            <a:ext cx="8102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При обнаружении бесхозных вещей и подозрительных предметов: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A4B0962-4BC4-4F00-8A72-9054F9489DB6}"/>
              </a:ext>
            </a:extLst>
          </p:cNvPr>
          <p:cNvSpPr/>
          <p:nvPr/>
        </p:nvSpPr>
        <p:spPr>
          <a:xfrm>
            <a:off x="7637708" y="4195114"/>
            <a:ext cx="3617372" cy="17898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Обезвреживание взрывоопасного предмета на месте его обнаружения производится ТОЛЬКО специалистами уполномоченных органов!</a:t>
            </a:r>
          </a:p>
        </p:txBody>
      </p:sp>
    </p:spTree>
    <p:extLst>
      <p:ext uri="{BB962C8B-B14F-4D97-AF65-F5344CB8AC3E}">
        <p14:creationId xmlns:p14="http://schemas.microsoft.com/office/powerpoint/2010/main" val="272198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</TotalTime>
  <Words>162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 Профессия – жизнь спасать</vt:lpstr>
      <vt:lpstr>Презентация PowerPoint</vt:lpstr>
      <vt:lpstr>Презентация PowerPoint</vt:lpstr>
      <vt:lpstr>Презентация PowerPoint</vt:lpstr>
      <vt:lpstr>Нужно запомнить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Александровна</dc:creator>
  <cp:lastModifiedBy>Daria Korotkikh</cp:lastModifiedBy>
  <cp:revision>120</cp:revision>
  <dcterms:created xsi:type="dcterms:W3CDTF">2024-02-13T10:36:31Z</dcterms:created>
  <dcterms:modified xsi:type="dcterms:W3CDTF">2025-11-24T12:49:01Z</dcterms:modified>
</cp:coreProperties>
</file>