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94" r:id="rId4"/>
    <p:sldId id="264" r:id="rId5"/>
    <p:sldId id="295" r:id="rId6"/>
    <p:sldId id="296" r:id="rId7"/>
    <p:sldId id="297" r:id="rId8"/>
    <p:sldId id="27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>
        <p:scale>
          <a:sx n="79" d="100"/>
          <a:sy n="79" d="100"/>
        </p:scale>
        <p:origin x="-6108" y="-19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56B2E6-5E7C-49A2-8D9B-70459DB4B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9986" y="1122363"/>
            <a:ext cx="597801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5E3DC2B-B133-46D9-9848-C04B60C9C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9986" y="3602038"/>
            <a:ext cx="5978014" cy="1655762"/>
          </a:xfr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F7F8351-E7B2-4D62-9499-887C85784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F97D553-05E4-4861-A7F9-9BD4FB36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2BDAC33-B932-44B2-BDF0-498CA9243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381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142D01-7AF8-4B7E-9FF2-94863F60C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BD5C343-0BA8-42BC-A8DD-E5CBC7EB1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7CDB04F-2AE3-42A0-8546-10E57391F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8A18551-A623-4191-8A4E-218D0A276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51AC3A5-F4D7-47AE-9FEC-D7A82F536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0022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BAD08C9-87CD-40F1-9D1E-979B276835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06C1DE5-55AF-409F-B0B8-24C731E18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96EEA8D-94F2-43CF-AD78-00F38058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09C0DB0-75E3-4463-A507-2236C452A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024648-0137-40A9-B9F2-67310A017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9211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1E01DF-C898-4DC8-8DE3-81F5AE8C1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2981" y="719086"/>
            <a:ext cx="6619568" cy="13255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E5EAD28-AFD6-40C1-B82A-CB3472504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70A0F88-552D-448F-9490-C75082275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41997F4-C98D-4085-BC73-0D30164E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413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9A2FAC6-8E32-4F06-A5F1-CA62832D6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907E636-F1CC-4D8A-8425-7DA648289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4D6FBDD-8E4C-4C40-995D-C28C2C401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121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B95344-D359-4394-BD7F-6A6C55A94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11846A6-23D6-4282-B4BE-DA68CACCA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CCB708E-F5D3-4AB5-92AC-2E0BCAA83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423E8EE-5E5C-42D9-B9F8-2FDC1D11D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77C7B0-A966-4444-AAAE-8E838191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83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C90B74-DCD4-4E37-AA47-80EB60871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C4B226B-1253-478D-83F8-B80BB83EB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A2C5938-1441-40FB-A232-B8947BBB8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8F29612-04EA-4B30-A4D1-478ABE4C1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A092618-140F-496A-B124-04EA425B3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01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0CF8EE-C4E6-49D9-9AEC-AEB748981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84A4698-4CDE-4B55-BBF0-835EAF7A3C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6A5192-59D6-4868-BB19-71ECBE2412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72175B6-7CE6-4D77-B011-FE9981A09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2DDE546-A16D-479D-A890-449129D1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7942173-BBE8-44D6-A738-FC6EF3E3E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885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927204-E6C5-4784-9A47-9BDC64B0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8064DE8-40AF-495B-B200-01A394B65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497309E-FFAA-48EA-8CB0-7147F9317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76AB8CD-2C0E-4747-B7F2-46AC13E27F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6A80C69-0225-422E-9558-F519A5B4C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DA27747-137D-4DCA-9613-AA15780C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32A9423-A308-4A9A-9709-1092A2C02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5F24E06-B46B-4A83-8AC8-74D35C18E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631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37DB2-E81B-4401-A7DF-FCFB3AF4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BE55E4F-CA68-4152-8350-6E2B985C8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A60260C-8D47-4E24-A6FD-E55E5D9E3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580B47A-DC8A-4D4C-AAEF-64834B0ED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8860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E351882-9456-458E-9493-BE3A0730D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9133F1D-1ED5-4051-AB75-7DA5ACCD7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DEE3E84-DC2A-4204-8A6D-F280B898E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6790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FB04CE-3B3C-4180-A480-69DE08966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7D0F687-886E-4C78-A3BD-595BDD9B4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E2E8731-D0F7-4499-BA37-DBAC29BBA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8AAF23F-DA24-409A-9206-1C1CBDA58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4E728F5-B0A4-4B8A-B41D-B3BD43814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D68DD6A-8322-4169-97EA-80CD17D7C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3338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59525F-5C95-405E-9DEB-D624BE0A0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3C05D7F-ED0E-47F7-8B2F-C2D9F0964B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F270F7B-D780-4AC3-AB85-FC56FD458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F345B4A-65ED-441B-A723-8606993B4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562E140-8D3D-4265-BFD4-FECE5A287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016F842-4889-4158-8048-CD1717FF8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2382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CE024B-78B2-477F-A99A-62A8FC406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A633CCB-657C-4B6C-9CC8-67B6D8D3A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7E79171-1FFF-4FB6-B85F-23F598D8F6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201D2-7283-415B-B336-B76FE91CBAA0}" type="datetimeFigureOut">
              <a:rPr lang="ru-RU" smtClean="0"/>
              <a:pPr/>
              <a:t>16.10.2025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A1184D-CEDF-4F76-8182-EACAF58A49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BD1D82-A949-4FC0-B31F-27D2C6881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AD83F-DA2E-4E61-82F8-4005FA69B4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80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2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55" r:id="rId1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06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E2326EE1-CBF4-4217-BAE1-6D9AD0BD53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6577" y="2849033"/>
            <a:ext cx="8345423" cy="1159933"/>
          </a:xfrm>
        </p:spPr>
        <p:txBody>
          <a:bodyPr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3200" dirty="0"/>
              <a:t>О городах России.</a:t>
            </a:r>
            <a:br>
              <a:rPr lang="ru-RU" sz="3200" dirty="0"/>
            </a:br>
            <a:r>
              <a:rPr lang="ru-RU" sz="3200" dirty="0"/>
              <a:t>Города Московской области</a:t>
            </a:r>
            <a:br>
              <a:rPr lang="ru-RU" sz="3200" dirty="0"/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6">
            <a:extLst>
              <a:ext uri="{FF2B5EF4-FFF2-40B4-BE49-F238E27FC236}">
                <a16:creationId xmlns="" xmlns:a16="http://schemas.microsoft.com/office/drawing/2014/main" id="{09F83C7B-CA4F-47F4-B1B6-3DABAAF452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5678" y="5127918"/>
            <a:ext cx="3902802" cy="37793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Возрастная группа: 1-4 классы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6623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FCB3BC-3E02-4972-9474-930C09E58FD3}"/>
              </a:ext>
            </a:extLst>
          </p:cNvPr>
          <p:cNvSpPr txBox="1"/>
          <p:nvPr/>
        </p:nvSpPr>
        <p:spPr>
          <a:xfrm>
            <a:off x="475031" y="481679"/>
            <a:ext cx="73651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Путешествие по городам Подмосковья</a:t>
            </a:r>
            <a:endParaRPr lang="ru-RU" sz="2800" dirty="0"/>
          </a:p>
        </p:txBody>
      </p:sp>
      <p:pic>
        <p:nvPicPr>
          <p:cNvPr id="9" name="Объект 3">
            <a:extLst>
              <a:ext uri="{FF2B5EF4-FFF2-40B4-BE49-F238E27FC236}">
                <a16:creationId xmlns="" xmlns:a16="http://schemas.microsoft.com/office/drawing/2014/main" id="{7DA2EE1F-768E-4393-9E40-14E773D9313B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74" t="1773" r="1614" b="1832"/>
          <a:stretch/>
        </p:blipFill>
        <p:spPr bwMode="auto">
          <a:xfrm>
            <a:off x="5364955" y="1427428"/>
            <a:ext cx="6293645" cy="456485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5EB943E-9EA3-4CFB-9382-48C51A3EEFC1}"/>
              </a:ext>
            </a:extLst>
          </p:cNvPr>
          <p:cNvSpPr txBox="1"/>
          <p:nvPr/>
        </p:nvSpPr>
        <p:spPr>
          <a:xfrm>
            <a:off x="674422" y="2186362"/>
            <a:ext cx="428413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В нашем светлом Подмосковье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Как моря, шумят леса.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И глядят на нас с любовью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Луговых цветов глаза.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Хоровод берез на взгорье;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Древний город над рекой,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Никогда мы, Подмосковье,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Не расстанемся с тобой!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276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Коломна</a:t>
            </a:r>
          </a:p>
        </p:txBody>
      </p:sp>
      <p:pic>
        <p:nvPicPr>
          <p:cNvPr id="20" name="Picture 2" descr="Коломна, Россия">
            <a:extLst>
              <a:ext uri="{FF2B5EF4-FFF2-40B4-BE49-F238E27FC236}">
                <a16:creationId xmlns="" xmlns:a16="http://schemas.microsoft.com/office/drawing/2014/main" id="{4C72E62B-A6DD-4ADE-AB91-83E1414CB8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5" y="1444043"/>
            <a:ext cx="3354526" cy="2236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616DBC-584A-4C25-8475-1D31D92D6AD2}"/>
              </a:ext>
            </a:extLst>
          </p:cNvPr>
          <p:cNvSpPr txBox="1"/>
          <p:nvPr/>
        </p:nvSpPr>
        <p:spPr>
          <a:xfrm>
            <a:off x="3919537" y="1405939"/>
            <a:ext cx="4138929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Первое упоминание в летописи – </a:t>
            </a:r>
            <a:r>
              <a:rPr lang="ru-RU" sz="1600" b="1" dirty="0" smtClean="0">
                <a:solidFill>
                  <a:srgbClr val="002060"/>
                </a:solidFill>
              </a:rPr>
              <a:t>1177 </a:t>
            </a:r>
            <a:r>
              <a:rPr lang="ru-RU" sz="1600" b="1" dirty="0">
                <a:solidFill>
                  <a:srgbClr val="002060"/>
                </a:solidFill>
              </a:rPr>
              <a:t>год.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Один из самых богатых городов на достопримечательности в Подмосковье. 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Большое количество древних храмов и интересных музеев: несколько десятков крупных культурно-исторических объектов и много других. 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Коломну называют столицей православия и духовным центром Руси.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2060"/>
                </a:solidFill>
              </a:rPr>
              <a:t>Богатое историческое прошлое как оборонительный центр русских земель, где собирал войско Дмитрий Донской перед Куликовской </a:t>
            </a:r>
            <a:r>
              <a:rPr lang="ru-RU" sz="1600" dirty="0" smtClean="0">
                <a:solidFill>
                  <a:srgbClr val="002060"/>
                </a:solidFill>
              </a:rPr>
              <a:t>битвой.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6" name="Picture 4" descr="Памятник Дмитрию Донскому, Коломна">
            <a:extLst>
              <a:ext uri="{FF2B5EF4-FFF2-40B4-BE49-F238E27FC236}">
                <a16:creationId xmlns="" xmlns:a16="http://schemas.microsoft.com/office/drawing/2014/main" id="{DBFE88CE-581F-43FD-B202-1E5CFC841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1202" y="1405939"/>
            <a:ext cx="3659963" cy="2251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>
            <a:extLst>
              <a:ext uri="{FF2B5EF4-FFF2-40B4-BE49-F238E27FC236}">
                <a16:creationId xmlns="" xmlns:a16="http://schemas.microsoft.com/office/drawing/2014/main" id="{3CF45AF3-491B-434B-9199-A5686241F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75" y="3993264"/>
            <a:ext cx="3354526" cy="2236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="" xmlns:a16="http://schemas.microsoft.com/office/drawing/2014/main" id="{EEE8BFF6-25CD-4302-8BB6-25DC532D9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202" y="3962784"/>
            <a:ext cx="3659962" cy="22668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="" xmlns:a16="http://schemas.microsoft.com/office/drawing/2014/main" id="{8896B649-5AD1-43F7-82DC-BA2999844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27776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Клин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616DBC-584A-4C25-8475-1D31D92D6AD2}"/>
              </a:ext>
            </a:extLst>
          </p:cNvPr>
          <p:cNvSpPr txBox="1"/>
          <p:nvPr/>
        </p:nvSpPr>
        <p:spPr>
          <a:xfrm>
            <a:off x="0" y="1486151"/>
            <a:ext cx="798385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Первое упоминание в летописи – </a:t>
            </a:r>
            <a:r>
              <a:rPr lang="ru-RU" sz="1800" dirty="0" smtClean="0">
                <a:solidFill>
                  <a:srgbClr val="002060"/>
                </a:solidFill>
              </a:rPr>
              <a:t>1317 </a:t>
            </a:r>
            <a:r>
              <a:rPr lang="ru-RU" sz="1800" dirty="0">
                <a:solidFill>
                  <a:srgbClr val="002060"/>
                </a:solidFill>
              </a:rPr>
              <a:t>год.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Единственный в России м</a:t>
            </a:r>
            <a:r>
              <a:rPr lang="ru-RU" sz="1800" dirty="0">
                <a:solidFill>
                  <a:srgbClr val="002060"/>
                </a:solidFill>
              </a:rPr>
              <a:t>узей ёлочной игрушки «Клинское подворье»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Музей-заповедник П.И. Чайковского</a:t>
            </a: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="" xmlns:a16="http://schemas.microsoft.com/office/drawing/2014/main" id="{DE827271-2587-4AE1-8834-FF623AB8D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899" y="1241268"/>
            <a:ext cx="3315024" cy="2207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extLst>
              <a:ext uri="{FF2B5EF4-FFF2-40B4-BE49-F238E27FC236}">
                <a16:creationId xmlns="" xmlns:a16="http://schemas.microsoft.com/office/drawing/2014/main" id="{62F42F3E-7887-418A-8070-AAB31D6DB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526" y="3800040"/>
            <a:ext cx="3733973" cy="2486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>
            <a:extLst>
              <a:ext uri="{FF2B5EF4-FFF2-40B4-BE49-F238E27FC236}">
                <a16:creationId xmlns="" xmlns:a16="http://schemas.microsoft.com/office/drawing/2014/main" id="{2ABECDEF-2788-48C2-AD14-FEAEE7D33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899" y="3800040"/>
            <a:ext cx="3315024" cy="2486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 background">
            <a:extLst>
              <a:ext uri="{FF2B5EF4-FFF2-40B4-BE49-F238E27FC236}">
                <a16:creationId xmlns="" xmlns:a16="http://schemas.microsoft.com/office/drawing/2014/main" id="{1ADD180B-01B8-4E8F-A6B6-D29DAA2B8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53" y="3800040"/>
            <a:ext cx="3733973" cy="2486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Picture background">
            <a:extLst>
              <a:ext uri="{FF2B5EF4-FFF2-40B4-BE49-F238E27FC236}">
                <a16:creationId xmlns="" xmlns:a16="http://schemas.microsoft.com/office/drawing/2014/main" id="{5BBEDC62-8E15-492A-B70C-871D495C7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96196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Павловский Посад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616DBC-584A-4C25-8475-1D31D92D6AD2}"/>
              </a:ext>
            </a:extLst>
          </p:cNvPr>
          <p:cNvSpPr txBox="1"/>
          <p:nvPr/>
        </p:nvSpPr>
        <p:spPr>
          <a:xfrm>
            <a:off x="0" y="1486151"/>
            <a:ext cx="798385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Первое упоминание в летописи – </a:t>
            </a:r>
            <a:r>
              <a:rPr lang="ru-RU" sz="1800" dirty="0" smtClean="0">
                <a:solidFill>
                  <a:srgbClr val="002060"/>
                </a:solidFill>
              </a:rPr>
              <a:t>1339 </a:t>
            </a:r>
            <a:r>
              <a:rPr lang="ru-RU" sz="1800" dirty="0">
                <a:solidFill>
                  <a:srgbClr val="002060"/>
                </a:solidFill>
              </a:rPr>
              <a:t>год.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Музей истории русского платка и шали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Музейно-выставочный комплекс «Княжий Двор»</a:t>
            </a:r>
          </a:p>
        </p:txBody>
      </p:sp>
      <p:pic>
        <p:nvPicPr>
          <p:cNvPr id="33" name="Picture 6" descr="Picture background">
            <a:extLst>
              <a:ext uri="{FF2B5EF4-FFF2-40B4-BE49-F238E27FC236}">
                <a16:creationId xmlns="" xmlns:a16="http://schemas.microsoft.com/office/drawing/2014/main" id="{5BBEDC62-8E15-492A-B70C-871D495C7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Объект 3" descr="Лабзинский">
            <a:extLst>
              <a:ext uri="{FF2B5EF4-FFF2-40B4-BE49-F238E27FC236}">
                <a16:creationId xmlns="" xmlns:a16="http://schemas.microsoft.com/office/drawing/2014/main" id="{97481265-D8A8-492A-B05A-A85B8D080A4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/>
        </p:blipFill>
        <p:spPr bwMode="auto">
          <a:xfrm>
            <a:off x="1572715" y="3849353"/>
            <a:ext cx="2580996" cy="245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A0A6987-A00C-47B7-AB05-4D75187DDE9A}"/>
              </a:ext>
            </a:extLst>
          </p:cNvPr>
          <p:cNvPicPr/>
          <p:nvPr/>
        </p:nvPicPr>
        <p:blipFill>
          <a:blip r:embed="rId4" cstate="print"/>
          <a:stretch/>
        </p:blipFill>
        <p:spPr bwMode="auto">
          <a:xfrm>
            <a:off x="5000626" y="3980079"/>
            <a:ext cx="2190750" cy="219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Picture background">
            <a:extLst>
              <a:ext uri="{FF2B5EF4-FFF2-40B4-BE49-F238E27FC236}">
                <a16:creationId xmlns="" xmlns:a16="http://schemas.microsoft.com/office/drawing/2014/main" id="{747570E6-F0B9-45B8-B1C9-0085AB9AF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291" y="3849353"/>
            <a:ext cx="3935850" cy="24522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="" xmlns:a16="http://schemas.microsoft.com/office/drawing/2014/main" id="{497351DE-56D6-440C-A7F5-68EFB5B7B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715" y="1101947"/>
            <a:ext cx="3758350" cy="25055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66511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Ликино-</a:t>
            </a:r>
            <a:r>
              <a:rPr lang="ru-RU" sz="3600" b="1" dirty="0" err="1">
                <a:solidFill>
                  <a:srgbClr val="002060"/>
                </a:solidFill>
              </a:rPr>
              <a:t>Дулёво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616DBC-584A-4C25-8475-1D31D92D6AD2}"/>
              </a:ext>
            </a:extLst>
          </p:cNvPr>
          <p:cNvSpPr txBox="1"/>
          <p:nvPr/>
        </p:nvSpPr>
        <p:spPr>
          <a:xfrm>
            <a:off x="-1" y="1517515"/>
            <a:ext cx="802531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Появление деревень Ликино и </a:t>
            </a:r>
            <a:r>
              <a:rPr lang="ru-RU" sz="1800" dirty="0" err="1">
                <a:solidFill>
                  <a:srgbClr val="002060"/>
                </a:solidFill>
              </a:rPr>
              <a:t>Дулёво</a:t>
            </a:r>
            <a:r>
              <a:rPr lang="ru-RU" sz="1800" dirty="0">
                <a:solidFill>
                  <a:srgbClr val="002060"/>
                </a:solidFill>
              </a:rPr>
              <a:t> связывают со временами Ивана Грозного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 err="1">
                <a:solidFill>
                  <a:srgbClr val="002060"/>
                </a:solidFill>
              </a:rPr>
              <a:t>Дулёвский</a:t>
            </a:r>
            <a:r>
              <a:rPr lang="ru-RU" dirty="0">
                <a:solidFill>
                  <a:srgbClr val="002060"/>
                </a:solidFill>
              </a:rPr>
              <a:t> фарфоровый завод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33" name="Picture 6" descr="Picture background">
            <a:extLst>
              <a:ext uri="{FF2B5EF4-FFF2-40B4-BE49-F238E27FC236}">
                <a16:creationId xmlns="" xmlns:a16="http://schemas.microsoft.com/office/drawing/2014/main" id="{5BBEDC62-8E15-492A-B70C-871D495C7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>
            <a:extLst>
              <a:ext uri="{FF2B5EF4-FFF2-40B4-BE49-F238E27FC236}">
                <a16:creationId xmlns="" xmlns:a16="http://schemas.microsoft.com/office/drawing/2014/main" id="{25854894-FC8F-424A-AEF7-CE4DA3A9E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161" y="1287294"/>
            <a:ext cx="3523305" cy="2257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background">
            <a:extLst>
              <a:ext uri="{FF2B5EF4-FFF2-40B4-BE49-F238E27FC236}">
                <a16:creationId xmlns="" xmlns:a16="http://schemas.microsoft.com/office/drawing/2014/main" id="{62C5750D-D26A-4A96-94B6-C94DEF0F6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161" y="3769468"/>
            <a:ext cx="3505200" cy="2533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Picture background">
            <a:extLst>
              <a:ext uri="{FF2B5EF4-FFF2-40B4-BE49-F238E27FC236}">
                <a16:creationId xmlns="" xmlns:a16="http://schemas.microsoft.com/office/drawing/2014/main" id="{2B9E7FD8-C4D2-4D51-A879-EC626D069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692" y="3769468"/>
            <a:ext cx="3326860" cy="24951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Picture background">
            <a:extLst>
              <a:ext uri="{FF2B5EF4-FFF2-40B4-BE49-F238E27FC236}">
                <a16:creationId xmlns="" xmlns:a16="http://schemas.microsoft.com/office/drawing/2014/main" id="{B79DA5D4-50F9-41AF-8728-C741F866A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39" y="3769468"/>
            <a:ext cx="3775444" cy="249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52034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6D3A31D-02E1-4F1D-A630-53E79A5B3B3B}"/>
              </a:ext>
            </a:extLst>
          </p:cNvPr>
          <p:cNvSpPr txBox="1"/>
          <p:nvPr/>
        </p:nvSpPr>
        <p:spPr>
          <a:xfrm>
            <a:off x="3721100" y="244022"/>
            <a:ext cx="4749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Сергиев Посад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616DBC-584A-4C25-8475-1D31D92D6AD2}"/>
              </a:ext>
            </a:extLst>
          </p:cNvPr>
          <p:cNvSpPr txBox="1"/>
          <p:nvPr/>
        </p:nvSpPr>
        <p:spPr>
          <a:xfrm>
            <a:off x="0" y="1311035"/>
            <a:ext cx="802531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rgbClr val="002060"/>
                </a:solidFill>
              </a:rPr>
              <a:t>Первое упоминание – </a:t>
            </a:r>
            <a:r>
              <a:rPr lang="ru-RU" sz="1800" dirty="0" smtClean="0">
                <a:solidFill>
                  <a:srgbClr val="002060"/>
                </a:solidFill>
              </a:rPr>
              <a:t>1337 </a:t>
            </a:r>
            <a:r>
              <a:rPr lang="ru-RU" sz="1800" dirty="0">
                <a:solidFill>
                  <a:srgbClr val="002060"/>
                </a:solidFill>
              </a:rPr>
              <a:t>год.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В</a:t>
            </a:r>
            <a:r>
              <a:rPr lang="ru-RU" sz="1800" dirty="0">
                <a:solidFill>
                  <a:srgbClr val="002060"/>
                </a:solidFill>
              </a:rPr>
              <a:t>ажная роль в политической жизни Московского государства и приобретение славы духовного центра Руси</a:t>
            </a:r>
          </a:p>
          <a:p>
            <a:pPr marL="0" indent="0" algn="ctr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Основные достопримечательности:</a:t>
            </a:r>
          </a:p>
          <a:p>
            <a:pPr marL="0" indent="0" algn="ctr">
              <a:buNone/>
            </a:pPr>
            <a:endParaRPr lang="ru-RU" sz="1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Троице-Сергиева Лавра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Богородская игрушка, Сергиево-посадская матрёшка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33" name="Picture 6" descr="Picture background">
            <a:extLst>
              <a:ext uri="{FF2B5EF4-FFF2-40B4-BE49-F238E27FC236}">
                <a16:creationId xmlns="" xmlns:a16="http://schemas.microsoft.com/office/drawing/2014/main" id="{5BBEDC62-8E15-492A-B70C-871D495C7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" y="72251"/>
            <a:ext cx="1492977" cy="1112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icture background">
            <a:extLst>
              <a:ext uri="{FF2B5EF4-FFF2-40B4-BE49-F238E27FC236}">
                <a16:creationId xmlns="" xmlns:a16="http://schemas.microsoft.com/office/drawing/2014/main" id="{7BE2004E-1FDF-4B7D-A3C7-450B0AA63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899" y="1184519"/>
            <a:ext cx="3415141" cy="2561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="" xmlns:a16="http://schemas.microsoft.com/office/drawing/2014/main" id="{448F26D5-8DED-4174-B1B4-6526FC34D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69" y="4052637"/>
            <a:ext cx="2295728" cy="2295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>
            <a:extLst>
              <a:ext uri="{FF2B5EF4-FFF2-40B4-BE49-F238E27FC236}">
                <a16:creationId xmlns="" xmlns:a16="http://schemas.microsoft.com/office/drawing/2014/main" id="{DD11CB67-0C46-4A5A-A4ED-8428EFCF0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595" y="4040041"/>
            <a:ext cx="3303747" cy="23083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icture background">
            <a:extLst>
              <a:ext uri="{FF2B5EF4-FFF2-40B4-BE49-F238E27FC236}">
                <a16:creationId xmlns="" xmlns:a16="http://schemas.microsoft.com/office/drawing/2014/main" id="{EA6844DA-9F57-4C4E-B9AF-17D2B0B9E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630" y="4040041"/>
            <a:ext cx="4285656" cy="22957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03163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175" y="479538"/>
            <a:ext cx="4880582" cy="61700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Отвечаем на вопросы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5F683CEA-7B37-47AD-A6AE-B79F11BD7F52}"/>
              </a:ext>
            </a:extLst>
          </p:cNvPr>
          <p:cNvSpPr/>
          <p:nvPr/>
        </p:nvSpPr>
        <p:spPr>
          <a:xfrm>
            <a:off x="1619994" y="1381328"/>
            <a:ext cx="2797641" cy="1361872"/>
          </a:xfrm>
          <a:prstGeom prst="roundRect">
            <a:avLst/>
          </a:prstGeom>
          <a:noFill/>
          <a:ln w="19050" cap="flat" cmpd="sng" algn="ctr">
            <a:solidFill>
              <a:srgbClr val="00206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В каком городе находится единственный в России музей елочной игрушки?</a:t>
            </a:r>
          </a:p>
        </p:txBody>
      </p:sp>
      <p:pic>
        <p:nvPicPr>
          <p:cNvPr id="11" name="Picture 2" descr="Picture background">
            <a:extLst>
              <a:ext uri="{FF2B5EF4-FFF2-40B4-BE49-F238E27FC236}">
                <a16:creationId xmlns="" xmlns:a16="http://schemas.microsoft.com/office/drawing/2014/main" id="{A4B48026-E67E-47A5-8224-7E73354668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38" r="51080"/>
          <a:stretch/>
        </p:blipFill>
        <p:spPr bwMode="auto">
          <a:xfrm>
            <a:off x="4914429" y="3152533"/>
            <a:ext cx="2503008" cy="30820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305F49A4-C45B-4A3C-BBB2-6BD1CEEB38B4}"/>
              </a:ext>
            </a:extLst>
          </p:cNvPr>
          <p:cNvSpPr/>
          <p:nvPr/>
        </p:nvSpPr>
        <p:spPr>
          <a:xfrm>
            <a:off x="4914429" y="1381329"/>
            <a:ext cx="2797641" cy="1361872"/>
          </a:xfrm>
          <a:prstGeom prst="roundRect">
            <a:avLst/>
          </a:prstGeom>
          <a:noFill/>
          <a:ln w="19050" cap="flat" cmpd="sng" algn="ctr">
            <a:solidFill>
              <a:srgbClr val="00206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В каком городе находится крупнейшее предприятие по производству фарфора?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D227D66D-0F93-486D-9ECF-E53397D6A2DE}"/>
              </a:ext>
            </a:extLst>
          </p:cNvPr>
          <p:cNvSpPr/>
          <p:nvPr/>
        </p:nvSpPr>
        <p:spPr>
          <a:xfrm>
            <a:off x="8208864" y="1381329"/>
            <a:ext cx="3055766" cy="1361871"/>
          </a:xfrm>
          <a:prstGeom prst="roundRect">
            <a:avLst/>
          </a:prstGeom>
          <a:noFill/>
          <a:ln w="19050" cap="flat" cmpd="sng" algn="ctr">
            <a:solidFill>
              <a:srgbClr val="00206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Какой крупный народный промысел был сформирован в Сергиевом Посаде?</a:t>
            </a:r>
          </a:p>
        </p:txBody>
      </p:sp>
    </p:spTree>
    <p:extLst>
      <p:ext uri="{BB962C8B-B14F-4D97-AF65-F5344CB8AC3E}">
        <p14:creationId xmlns="" xmlns:p14="http://schemas.microsoft.com/office/powerpoint/2010/main" val="6425526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2465</TotalTime>
  <Words>239</Words>
  <Application>Microsoft Office PowerPoint</Application>
  <PresentationFormat>Произвольный</PresentationFormat>
  <Paragraphs>55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О городах России. Города Московской области </vt:lpstr>
      <vt:lpstr>Слайд 2</vt:lpstr>
      <vt:lpstr>Слайд 3</vt:lpstr>
      <vt:lpstr>Слайд 4</vt:lpstr>
      <vt:lpstr>Слайд 5</vt:lpstr>
      <vt:lpstr>Слайд 6</vt:lpstr>
      <vt:lpstr>Слайд 7</vt:lpstr>
      <vt:lpstr>Отвечаем на вопросы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 Александровна</dc:creator>
  <cp:lastModifiedBy>tsvetkov_ia</cp:lastModifiedBy>
  <cp:revision>128</cp:revision>
  <dcterms:created xsi:type="dcterms:W3CDTF">2024-02-13T10:36:31Z</dcterms:created>
  <dcterms:modified xsi:type="dcterms:W3CDTF">2025-10-16T10:04:20Z</dcterms:modified>
</cp:coreProperties>
</file>