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1" autoAdjust="0"/>
  </p:normalViewPr>
  <p:slideViewPr>
    <p:cSldViewPr>
      <p:cViewPr>
        <p:scale>
          <a:sx n="172" d="100"/>
          <a:sy n="172" d="100"/>
        </p:scale>
        <p:origin x="-2592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5838-CFF5-40F1-9BB9-257268355E3F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91EA-DBA7-4EB1-A006-F1CC22C3E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61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391EA-DBA7-4EB1-A006-F1CC22C3EE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55" y="496506"/>
            <a:ext cx="3538854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277"/>
            <a:ext cx="12192000" cy="6713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7" y="443230"/>
            <a:ext cx="438277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67600" y="5257730"/>
            <a:ext cx="4335399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группа: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1-4</a:t>
            </a:r>
            <a:r>
              <a:rPr lang="ru-RU"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классы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5AAA7DC-5EB4-49F7-A856-D1B8A7E4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6681CC11-201C-4DD1-9B39-912B47679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031075E-6D97-41E1-A1EE-854DE050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43262"/>
            <a:ext cx="71628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65 лет триумфа. 80 лет космической отрасли. Ко Дню космонавтики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xmlns="" id="{A3685B65-5655-4305-A29D-4EE9B7A1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0" y="296219"/>
            <a:ext cx="5370989" cy="3303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D430F476-E419-4584-8602-B27B81AFD0AF}"/>
              </a:ext>
            </a:extLst>
          </p:cNvPr>
          <p:cNvSpPr/>
          <p:nvPr/>
        </p:nvSpPr>
        <p:spPr>
          <a:xfrm>
            <a:off x="133904" y="3657600"/>
            <a:ext cx="5638800" cy="2486352"/>
          </a:xfrm>
          <a:prstGeom prst="horizontalScroll">
            <a:avLst/>
          </a:prstGeo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l"/>
            <a:r>
              <a:rPr lang="ru-RU" sz="1200" b="1" dirty="0">
                <a:solidFill>
                  <a:srgbClr val="002060"/>
                </a:solidFill>
              </a:rPr>
              <a:t>Из книги краеведа Е.Л. Шевченко «Нахабино: история и современность»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</a:rPr>
              <a:t>«Пуск ракеты ГИРД-09 с гибридным ракетным двигателем конструкции Тихонравова М.К. состоялся 17 августа 1933 года в 19 часов. Стартовый вес ракеты составлял девятнадцать килограмм, а вес топлива в ней – пять килограммов. Её длина около двух с половиной метра, диаметр – сто восемьдесят миллиметров. Продолжительность полёта от момента запуска до её падения – восемнадцать секунд. За это время она поднялась на высоту около четырёхсот метров».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976141-0BC4-4FA4-87FC-F4B02A3C33BA}"/>
              </a:ext>
            </a:extLst>
          </p:cNvPr>
          <p:cNvSpPr txBox="1"/>
          <p:nvPr/>
        </p:nvSpPr>
        <p:spPr>
          <a:xfrm>
            <a:off x="914400" y="3170685"/>
            <a:ext cx="39417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Барельеф в Нахабино в память запуска первой отечественной ракеты «ГИРД-09»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755995-1CAF-4591-8899-71BD93E7CA32}"/>
              </a:ext>
            </a:extLst>
          </p:cNvPr>
          <p:cNvPicPr/>
          <p:nvPr/>
        </p:nvPicPr>
        <p:blipFill>
          <a:blip r:embed="rId4" cstate="print"/>
          <a:stretch/>
        </p:blipFill>
        <p:spPr bwMode="auto">
          <a:xfrm>
            <a:off x="6543967" y="1034481"/>
            <a:ext cx="3163411" cy="242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текст, памятная табличка, Мемориальная доска, кладбищ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C679CA0-A1E6-49D7-9EA3-2CA95A3498AB}"/>
              </a:ext>
            </a:extLst>
          </p:cNvPr>
          <p:cNvPicPr/>
          <p:nvPr/>
        </p:nvPicPr>
        <p:blipFill>
          <a:blip r:embed="rId5" cstate="print"/>
          <a:stretch/>
        </p:blipFill>
        <p:spPr bwMode="auto">
          <a:xfrm>
            <a:off x="9707378" y="1034481"/>
            <a:ext cx="2168287" cy="242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4FD714-1007-4642-AAC5-4B19E18BC4E7}"/>
              </a:ext>
            </a:extLst>
          </p:cNvPr>
          <p:cNvSpPr txBox="1"/>
          <p:nvPr/>
        </p:nvSpPr>
        <p:spPr>
          <a:xfrm>
            <a:off x="7010400" y="345670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Памятный знак гвардейскому миномёту «Катюша»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5DCC10B6-6F4C-4F14-BFAC-04A0E4D0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231" y="3729205"/>
            <a:ext cx="3784337" cy="25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49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16432723-8115-4489-810E-1A280287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4648200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6D678D-AD2E-4489-8C50-0B618B4446BE}"/>
              </a:ext>
            </a:extLst>
          </p:cNvPr>
          <p:cNvSpPr txBox="1"/>
          <p:nvPr/>
        </p:nvSpPr>
        <p:spPr>
          <a:xfrm>
            <a:off x="457200" y="228600"/>
            <a:ext cx="8458200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Космическая столица России –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ород Королёв</a:t>
            </a:r>
            <a:endParaRPr lang="ru-RU" sz="2800" dirty="0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54181EED-4B0A-47DF-BE5B-D8B1D730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1"/>
            <a:ext cx="66675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CE4A0C-70E2-408C-8A35-5C234307B208}"/>
              </a:ext>
            </a:extLst>
          </p:cNvPr>
          <p:cNvSpPr txBox="1"/>
          <p:nvPr/>
        </p:nvSpPr>
        <p:spPr>
          <a:xfrm>
            <a:off x="5486400" y="354839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Запуск первого искусственного спутника Земли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9F7FDC-FE71-4928-A704-E628889939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0367" y="3962400"/>
            <a:ext cx="6251265" cy="234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73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C67F4BE6-41E4-4336-9F33-BA3E512F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94" y="1052948"/>
            <a:ext cx="319447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A58165-9A8B-4CCA-935E-F9E1BAE3EED7}"/>
              </a:ext>
            </a:extLst>
          </p:cNvPr>
          <p:cNvSpPr txBox="1"/>
          <p:nvPr/>
        </p:nvSpPr>
        <p:spPr>
          <a:xfrm>
            <a:off x="500330" y="291477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Радиотелескоп РТ-64, Щёлково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B5B4AECF-C0E6-4418-8BA1-306E349A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641" y="1052947"/>
            <a:ext cx="305504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78EB2D-8933-4B1B-BD00-BE08EF553840}"/>
              </a:ext>
            </a:extLst>
          </p:cNvPr>
          <p:cNvSpPr txBox="1"/>
          <p:nvPr/>
        </p:nvSpPr>
        <p:spPr>
          <a:xfrm>
            <a:off x="4501863" y="1052947"/>
            <a:ext cx="327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Радиоастрономическая обсерватория в Пущино 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xmlns="" id="{12E59911-D3D0-4B78-BD19-BA4A19CB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495" y="1052948"/>
            <a:ext cx="3200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97E7A7-F2CF-4D0D-8BC0-BAA89FA22E30}"/>
              </a:ext>
            </a:extLst>
          </p:cNvPr>
          <p:cNvSpPr txBox="1"/>
          <p:nvPr/>
        </p:nvSpPr>
        <p:spPr>
          <a:xfrm>
            <a:off x="7132695" y="292493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Звенигородская обсерватория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xmlns="" id="{2FEB1BFE-6F27-4B8F-B30B-1BAF4056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65308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09B319-F600-4FFC-85B1-B891FE40F894}"/>
              </a:ext>
            </a:extLst>
          </p:cNvPr>
          <p:cNvSpPr txBox="1"/>
          <p:nvPr/>
        </p:nvSpPr>
        <p:spPr>
          <a:xfrm>
            <a:off x="-231564" y="595376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НПО «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Энергомаш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D07DE4-FCD6-4AD9-8AF9-97989D4B6769}"/>
              </a:ext>
            </a:extLst>
          </p:cNvPr>
          <p:cNvPicPr/>
          <p:nvPr/>
        </p:nvPicPr>
        <p:blipFill>
          <a:blip r:embed="rId6" cstate="print"/>
          <a:stretch/>
        </p:blipFill>
        <p:spPr bwMode="auto">
          <a:xfrm>
            <a:off x="4288862" y="3505200"/>
            <a:ext cx="3653085" cy="244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D5A071-97D3-4481-BA5D-9197D30E9F2B}"/>
              </a:ext>
            </a:extLst>
          </p:cNvPr>
          <p:cNvSpPr txBox="1"/>
          <p:nvPr/>
        </p:nvSpPr>
        <p:spPr>
          <a:xfrm>
            <a:off x="3880747" y="597407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Двигатели НПО «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Энергомаш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14" name="Рисунок 13" descr="Здесь создают российские ракеты">
            <a:extLst>
              <a:ext uri="{FF2B5EF4-FFF2-40B4-BE49-F238E27FC236}">
                <a16:creationId xmlns:a16="http://schemas.microsoft.com/office/drawing/2014/main" xmlns="" id="{0CE3D8A0-40BD-4EF9-9630-FA054E51E899}"/>
              </a:ext>
            </a:extLst>
          </p:cNvPr>
          <p:cNvPicPr/>
          <p:nvPr/>
        </p:nvPicPr>
        <p:blipFill>
          <a:blip r:embed="rId7" cstate="print"/>
          <a:stretch/>
        </p:blipFill>
        <p:spPr bwMode="auto">
          <a:xfrm>
            <a:off x="8096373" y="3505200"/>
            <a:ext cx="3714627" cy="246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479E60-A625-4626-A404-B67810A95F51}"/>
              </a:ext>
            </a:extLst>
          </p:cNvPr>
          <p:cNvSpPr txBox="1"/>
          <p:nvPr/>
        </p:nvSpPr>
        <p:spPr>
          <a:xfrm>
            <a:off x="7667686" y="596525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Продукция КБ «Факел»</a:t>
            </a:r>
          </a:p>
        </p:txBody>
      </p:sp>
    </p:spTree>
    <p:extLst>
      <p:ext uri="{BB962C8B-B14F-4D97-AF65-F5344CB8AC3E}">
        <p14:creationId xmlns:p14="http://schemas.microsoft.com/office/powerpoint/2010/main" xmlns="" val="42852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378ED423-8796-4B8A-ADA0-6330A22C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640"/>
            <a:ext cx="5638800" cy="3753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8BA104-6E87-4650-BEE5-2F8B69E0F61E}"/>
              </a:ext>
            </a:extLst>
          </p:cNvPr>
          <p:cNvSpPr txBox="1"/>
          <p:nvPr/>
        </p:nvSpPr>
        <p:spPr>
          <a:xfrm>
            <a:off x="1485900" y="5545164"/>
            <a:ext cx="297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002060"/>
                </a:solidFill>
              </a:rPr>
              <a:t>Гидролаборатория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29051E52-6C53-47C7-8441-8610A76D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633" y="1619952"/>
            <a:ext cx="2623274" cy="383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811A9EE1-1F84-4478-B00E-56B8E4D1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3490" y="1619952"/>
            <a:ext cx="3085914" cy="383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F93FFD-8829-4EC3-AB5C-7F4D10845D60}"/>
              </a:ext>
            </a:extLst>
          </p:cNvPr>
          <p:cNvSpPr txBox="1"/>
          <p:nvPr/>
        </p:nvSpPr>
        <p:spPr>
          <a:xfrm>
            <a:off x="4974969" y="5545163"/>
            <a:ext cx="7717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Тренажеры транспортных пилотируемых кораблей «Союз»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1F42CE-1633-441E-8393-FB7A7D18A50E}"/>
              </a:ext>
            </a:extLst>
          </p:cNvPr>
          <p:cNvSpPr txBox="1"/>
          <p:nvPr/>
        </p:nvSpPr>
        <p:spPr>
          <a:xfrm>
            <a:off x="152400" y="190693"/>
            <a:ext cx="11617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Российский государственный научно-исследовательский испытательный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центр подготовки космонавтов имени Ю.А. Гагарина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33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A52E1E-6C11-4163-BC71-9D30E1685861}"/>
              </a:ext>
            </a:extLst>
          </p:cNvPr>
          <p:cNvSpPr txBox="1"/>
          <p:nvPr/>
        </p:nvSpPr>
        <p:spPr>
          <a:xfrm>
            <a:off x="228600" y="228600"/>
            <a:ext cx="523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Космонавты – наши земляки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2CFC24C4-EFEE-4F6B-B467-8D2465CE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409" y="1973873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4BE06D-6887-48F1-B0AB-B0CC2AC788DB}"/>
              </a:ext>
            </a:extLst>
          </p:cNvPr>
          <p:cNvSpPr txBox="1"/>
          <p:nvPr/>
        </p:nvSpPr>
        <p:spPr>
          <a:xfrm>
            <a:off x="3620534" y="4945673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Геннадий Михайлович Стрекалов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(1940 – 2004 гг.)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C35E074-DD3D-465F-856E-FC09E42C8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2" r="7157"/>
          <a:stretch/>
        </p:blipFill>
        <p:spPr bwMode="auto">
          <a:xfrm>
            <a:off x="169402" y="2152650"/>
            <a:ext cx="311516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249544-D531-406F-97BA-F8C18C242A82}"/>
              </a:ext>
            </a:extLst>
          </p:cNvPr>
          <p:cNvSpPr txBox="1"/>
          <p:nvPr/>
        </p:nvSpPr>
        <p:spPr>
          <a:xfrm>
            <a:off x="507782" y="4734617"/>
            <a:ext cx="2438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Валерий Фёдорович Быковский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(1934 – 2019 гг.) 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4D4716F1-038B-4FB7-A10B-19F36967A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" t="2555" r="2715"/>
          <a:stretch/>
        </p:blipFill>
        <p:spPr bwMode="auto">
          <a:xfrm>
            <a:off x="6840389" y="1955479"/>
            <a:ext cx="23622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F8DEB6-7FA9-44C0-A5A9-56972B1E1121}"/>
              </a:ext>
            </a:extLst>
          </p:cNvPr>
          <p:cNvSpPr txBox="1"/>
          <p:nvPr/>
        </p:nvSpPr>
        <p:spPr>
          <a:xfrm>
            <a:off x="6760638" y="4920155"/>
            <a:ext cx="259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Екатерина Владимировна Кондакова (род. 30 марта 1957 г.) 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24299401-4C17-4404-8515-EFF1072F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6769" y="1943100"/>
            <a:ext cx="1977761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F8215D1-3701-4020-8B8E-70935622F14A}"/>
              </a:ext>
            </a:extLst>
          </p:cNvPr>
          <p:cNvSpPr txBox="1"/>
          <p:nvPr/>
        </p:nvSpPr>
        <p:spPr>
          <a:xfrm>
            <a:off x="9282340" y="4929907"/>
            <a:ext cx="259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Александр Александрович Скворцов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(род. 6 мая 1966 г.) </a:t>
            </a:r>
          </a:p>
        </p:txBody>
      </p:sp>
    </p:spTree>
    <p:extLst>
      <p:ext uri="{BB962C8B-B14F-4D97-AF65-F5344CB8AC3E}">
        <p14:creationId xmlns:p14="http://schemas.microsoft.com/office/powerpoint/2010/main" xmlns="" val="378384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Words>214</Words>
  <Application>Microsoft Office PowerPoint</Application>
  <PresentationFormat>Произвольный</PresentationFormat>
  <Paragraphs>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Коротких Дарья Вячеславовна</dc:creator>
  <cp:lastModifiedBy>tsvetkov_ia</cp:lastModifiedBy>
  <cp:revision>63</cp:revision>
  <dcterms:created xsi:type="dcterms:W3CDTF">2025-11-26T11:24:07Z</dcterms:created>
  <dcterms:modified xsi:type="dcterms:W3CDTF">2026-04-08T13:43:28Z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LastSaved">
    <vt:filetime>2025-11-26T00:00:00Z</vt:filetime>
  </property>
</Properties>
</file>